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21"/>
  </p:notesMasterIdLst>
  <p:sldIdLst>
    <p:sldId id="258" r:id="rId2"/>
    <p:sldId id="266" r:id="rId3"/>
    <p:sldId id="267" r:id="rId4"/>
    <p:sldId id="269" r:id="rId5"/>
    <p:sldId id="272" r:id="rId6"/>
    <p:sldId id="270" r:id="rId7"/>
    <p:sldId id="275" r:id="rId8"/>
    <p:sldId id="268" r:id="rId9"/>
    <p:sldId id="273" r:id="rId10"/>
    <p:sldId id="276" r:id="rId11"/>
    <p:sldId id="271" r:id="rId12"/>
    <p:sldId id="277" r:id="rId13"/>
    <p:sldId id="274" r:id="rId14"/>
    <p:sldId id="278" r:id="rId15"/>
    <p:sldId id="279" r:id="rId16"/>
    <p:sldId id="282" r:id="rId17"/>
    <p:sldId id="281" r:id="rId18"/>
    <p:sldId id="285" r:id="rId19"/>
    <p:sldId id="28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30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pos="7242" userDrawn="1">
          <p15:clr>
            <a:srgbClr val="A4A3A4"/>
          </p15:clr>
        </p15:guide>
        <p15:guide id="6" pos="888" userDrawn="1">
          <p15:clr>
            <a:srgbClr val="A4A3A4"/>
          </p15:clr>
        </p15:guide>
        <p15:guide id="7" pos="68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2F528F"/>
    <a:srgbClr val="FF4B4B"/>
    <a:srgbClr val="C00000"/>
    <a:srgbClr val="EC5A5A"/>
    <a:srgbClr val="6D3109"/>
    <a:srgbClr val="462006"/>
    <a:srgbClr val="FFFFFF"/>
    <a:srgbClr val="990000"/>
    <a:srgbClr val="3D1C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66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894" y="108"/>
      </p:cViewPr>
      <p:guideLst>
        <p:guide orient="horz" pos="2160"/>
        <p:guide pos="3840"/>
        <p:guide orient="horz" pos="730"/>
        <p:guide pos="438"/>
        <p:guide pos="7242"/>
        <p:guide pos="888"/>
        <p:guide pos="68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49E71-8129-4905-BAC0-51D65A0C1379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F6640-3034-492F-A26D-95594A5E2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4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A75C9-DAEE-448A-8EB3-448FD6247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F8E103-7DA7-48A4-9C4F-2B2E28197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8AB0F-87AA-431A-B422-E3E2DBCD6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75B6DC-6F15-43B6-803D-60B9DE90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FC760-B5E9-4C1A-B8F5-E4E40C6B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09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42A2F-B72B-4315-9E4D-8EDEFAC3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5A7965-6B8A-4AFD-8604-EAE2D0D4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AEAC8F-342B-4FB0-9B04-1485758D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52C5A-8114-443C-A4A7-B3CBFA36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5CF0B2-0039-4B97-92B3-1AFCC615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5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9B0F8C-6CD6-45C7-89BB-ABAC9A003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6FE64-3D45-4BDC-90E0-E0EAAB989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32139-598D-4F01-904A-EA8224BB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AD87B-1ED8-4796-9B42-37397274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F3665-08DB-4F5F-80D0-8D0BE97A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6D7E8-DCD0-41CA-844A-194F9A8B6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54A070-B1EE-4A84-B704-067A5CEC9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57C59-7146-442A-95D4-A7DF19B2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A0D14-F4DA-4BF2-8007-16C3BC62D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DC8DA-0288-4CD9-839E-BE980CCA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79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8B75D-2E65-46CA-8194-424CF196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8F9746-B33F-4509-A620-5D9871162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82529-CD44-4BEE-BB22-5BE3105B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E3AE6-B5BE-450C-AF60-DB81A264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D75AA-07AA-461A-A486-3F21CEC5A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76441-379C-4189-89B6-2B54FDDB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2964F-0FE4-4BB1-A0E2-C1EF0B8F0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F60A2A-6873-42E2-B510-F7D9F697E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E104AA-81EF-4CD7-9B7D-66A9C28A0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843F4F-426A-4C95-BE41-55BFA288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21D0FA-68D0-4643-8F27-FBA8DCB4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7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C33BC-0EFF-4D83-ADBC-C1E18F1E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44E0B-B353-4A44-B7F1-29FC3C80B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61E53E-A1E6-4912-A023-ED7CCC3A5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89F8BC-F7FC-4A2F-86EE-781A23F1C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8C5D2D-08AF-4D3A-941B-5C5ADDF97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5DD99-DFE9-420F-B073-67021DCA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73BE3E-292C-4142-93C6-A90C53EF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2F12F9-BBDE-4333-8902-839D850B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35298-AF93-4794-827C-4EAFB45B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E603F9-6F9B-4CE6-8AF9-6F6B69BA2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0A45E4-3213-455C-8CD8-2537DF25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6ACEE6-4693-40A5-962A-7CE1C99E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1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0F73C4-01C9-4D61-A2B2-F38ACF84A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1ECFC0-6E31-468F-A388-8FFA004C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1C42B2-5452-4B6D-AD24-06DBDA2B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22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3DB6D-55CE-4AAA-8140-304118BD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A4D3B-EA5C-48B5-B0CA-BF9F0D6BC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3F8B2A-E06C-4304-84D8-53DFDFEE5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8733D-4B68-4F16-BDD4-5C24A23F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1985A2-6B76-4705-B6C8-C1D1B039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644948-F248-42E0-89A1-B7438F1A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21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595F9-D5FF-426F-97B0-8676F260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11FAB9-2DD4-4192-A957-A7C5D631C2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A2564A-F0A1-45EF-9BD2-292FBAD9B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EEFF99-36FF-4E22-804A-97B300A9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D12C86-C801-4FC5-8C5F-3EE3FEC3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E593E-6890-4676-95D1-C4F82ACB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77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6B78B3-F12F-425B-AE0A-C00A02A1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58A027-C258-4A88-B11C-C654F64A0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3998E-841F-468D-BA4E-E4246FA95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E746FD-C7FF-498B-8203-4E3074A09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DCE5A-EF05-442D-923A-FDAB8DF67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10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microsoft.com/office/2007/relationships/hdphoto" Target="../media/hdphoto3.wdp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microsoft.com/office/2007/relationships/hdphoto" Target="../media/hdphoto2.wdp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19.jpe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18.jp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microsoft.com/office/2007/relationships/hdphoto" Target="../media/hdphoto1.wdp"/><Relationship Id="rId22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맵 기획서</a:t>
            </a:r>
            <a:r>
              <a:rPr lang="en-US" altLang="ko-KR" dirty="0"/>
              <a:t>(</a:t>
            </a:r>
            <a:r>
              <a:rPr lang="ko-KR" altLang="en-US" dirty="0" err="1"/>
              <a:t>토벌단</a:t>
            </a:r>
            <a:r>
              <a:rPr lang="ko-KR" altLang="en-US" dirty="0"/>
              <a:t> 본부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요소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215663"/>
              </p:ext>
            </p:extLst>
          </p:nvPr>
        </p:nvGraphicFramePr>
        <p:xfrm>
          <a:off x="6358890" y="1691639"/>
          <a:ext cx="5137785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3284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본부에 출입할 수 있는 입구다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537356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객잔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요리사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요리 조리법에 맞는 아이템을 지불하고 조리를 부탁할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점소이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돈을 지불하고 요리를 주문할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전리품 담당 토벌단원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595666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괴물 토벌 중 획득한 괴물의 전리품을 판매할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383977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 담당 토벌단원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214866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임무를 선택해서 수행하거나 완료한 임무를 보고하고 보상을 받을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372594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759D055E-67AB-4EE2-AF30-997718FC29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05389"/>
            <a:ext cx="5400675" cy="324722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EA43CB-783F-05C1-E989-E7CBD083CD2C}"/>
              </a:ext>
            </a:extLst>
          </p:cNvPr>
          <p:cNvSpPr/>
          <p:nvPr/>
        </p:nvSpPr>
        <p:spPr>
          <a:xfrm>
            <a:off x="1222131" y="2065820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E6FF0E-0022-82D3-D0D1-551C3C19F2A0}"/>
              </a:ext>
            </a:extLst>
          </p:cNvPr>
          <p:cNvSpPr/>
          <p:nvPr/>
        </p:nvSpPr>
        <p:spPr>
          <a:xfrm>
            <a:off x="1960686" y="2161257"/>
            <a:ext cx="255080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97832B-8E44-4ECC-CFD2-B63EEEBB1D89}"/>
              </a:ext>
            </a:extLst>
          </p:cNvPr>
          <p:cNvSpPr/>
          <p:nvPr/>
        </p:nvSpPr>
        <p:spPr>
          <a:xfrm>
            <a:off x="3123262" y="2161257"/>
            <a:ext cx="255080" cy="55556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C3C534-71F1-F1EE-5DCD-8A01F74393AB}"/>
              </a:ext>
            </a:extLst>
          </p:cNvPr>
          <p:cNvSpPr/>
          <p:nvPr/>
        </p:nvSpPr>
        <p:spPr>
          <a:xfrm>
            <a:off x="4295020" y="2477780"/>
            <a:ext cx="1567618" cy="273754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8ADF84-A7B9-3B80-74E5-3A9972D4EBE5}"/>
              </a:ext>
            </a:extLst>
          </p:cNvPr>
          <p:cNvSpPr/>
          <p:nvPr/>
        </p:nvSpPr>
        <p:spPr>
          <a:xfrm>
            <a:off x="931985" y="1907558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4B42CCC-6FE9-7681-AB3A-BB296366021D}"/>
              </a:ext>
            </a:extLst>
          </p:cNvPr>
          <p:cNvSpPr/>
          <p:nvPr/>
        </p:nvSpPr>
        <p:spPr>
          <a:xfrm>
            <a:off x="875059" y="2698866"/>
            <a:ext cx="1419733" cy="107356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9D2A6BE-1DC4-4A03-47E8-119D48338AB0}"/>
              </a:ext>
            </a:extLst>
          </p:cNvPr>
          <p:cNvSpPr/>
          <p:nvPr/>
        </p:nvSpPr>
        <p:spPr>
          <a:xfrm>
            <a:off x="4641650" y="4019194"/>
            <a:ext cx="1150872" cy="693912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EF66DF5-0DF0-A784-2645-E66DE4E72015}"/>
              </a:ext>
            </a:extLst>
          </p:cNvPr>
          <p:cNvSpPr/>
          <p:nvPr/>
        </p:nvSpPr>
        <p:spPr>
          <a:xfrm>
            <a:off x="3000428" y="3923806"/>
            <a:ext cx="313295" cy="929547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37C97DC-20B3-43F7-8C16-9CB81CFC4E0A}"/>
              </a:ext>
            </a:extLst>
          </p:cNvPr>
          <p:cNvSpPr/>
          <p:nvPr/>
        </p:nvSpPr>
        <p:spPr>
          <a:xfrm>
            <a:off x="729986" y="254060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730119D-71B9-4A61-9AA6-C92E81F4388E}"/>
              </a:ext>
            </a:extLst>
          </p:cNvPr>
          <p:cNvSpPr/>
          <p:nvPr/>
        </p:nvSpPr>
        <p:spPr>
          <a:xfrm>
            <a:off x="4496577" y="3860932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CECBB90-4D2C-4D6C-932E-D3DC8D9AEB6D}"/>
              </a:ext>
            </a:extLst>
          </p:cNvPr>
          <p:cNvSpPr/>
          <p:nvPr/>
        </p:nvSpPr>
        <p:spPr>
          <a:xfrm>
            <a:off x="1670540" y="200299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DD5E218-1D92-4125-A805-C47CEE6773BA}"/>
              </a:ext>
            </a:extLst>
          </p:cNvPr>
          <p:cNvSpPr/>
          <p:nvPr/>
        </p:nvSpPr>
        <p:spPr>
          <a:xfrm>
            <a:off x="2833116" y="200299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3B6ACC-C77F-4754-ACF2-EF1DE10FBE55}"/>
              </a:ext>
            </a:extLst>
          </p:cNvPr>
          <p:cNvSpPr/>
          <p:nvPr/>
        </p:nvSpPr>
        <p:spPr>
          <a:xfrm>
            <a:off x="4004874" y="2298134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D13B1AE-9028-48EA-8B9B-0F9047B9F8FD}"/>
              </a:ext>
            </a:extLst>
          </p:cNvPr>
          <p:cNvSpPr/>
          <p:nvPr/>
        </p:nvSpPr>
        <p:spPr>
          <a:xfrm>
            <a:off x="2855355" y="376554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21799D6-6631-4AB1-A741-A7D186D02556}"/>
              </a:ext>
            </a:extLst>
          </p:cNvPr>
          <p:cNvSpPr/>
          <p:nvPr/>
        </p:nvSpPr>
        <p:spPr>
          <a:xfrm>
            <a:off x="4211287" y="4748212"/>
            <a:ext cx="430363" cy="213775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D20EE34-170D-4E80-A529-55A511C16919}"/>
              </a:ext>
            </a:extLst>
          </p:cNvPr>
          <p:cNvSpPr/>
          <p:nvPr/>
        </p:nvSpPr>
        <p:spPr>
          <a:xfrm>
            <a:off x="5908358" y="3199345"/>
            <a:ext cx="145065" cy="480345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7F364FA-DE1C-417A-846D-93C2EB5E9670}"/>
              </a:ext>
            </a:extLst>
          </p:cNvPr>
          <p:cNvSpPr/>
          <p:nvPr/>
        </p:nvSpPr>
        <p:spPr>
          <a:xfrm>
            <a:off x="5617670" y="3041083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1B42E8F-104E-4760-9C45-F12D23FFD45B}"/>
              </a:ext>
            </a:extLst>
          </p:cNvPr>
          <p:cNvSpPr/>
          <p:nvPr/>
        </p:nvSpPr>
        <p:spPr>
          <a:xfrm>
            <a:off x="4063181" y="4431689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17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40057"/>
              </p:ext>
            </p:extLst>
          </p:nvPr>
        </p:nvGraphicFramePr>
        <p:xfrm>
          <a:off x="6267502" y="2875579"/>
          <a:ext cx="525824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518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929727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서고 관리인석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책을 찾거나 대여 시청을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괴물이나 세계관에 대한 책이나 무공의 비급서 등이 배치되어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3387A74F-8BB4-47DA-890C-E1DCC65DD3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41391"/>
            <a:ext cx="5398744" cy="316565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55570B6-8990-5C5C-1CB7-003CF55BAB73}"/>
              </a:ext>
            </a:extLst>
          </p:cNvPr>
          <p:cNvSpPr/>
          <p:nvPr/>
        </p:nvSpPr>
        <p:spPr>
          <a:xfrm>
            <a:off x="2961019" y="1860119"/>
            <a:ext cx="846051" cy="601727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774636-980A-6FFF-5119-95FC7624565F}"/>
              </a:ext>
            </a:extLst>
          </p:cNvPr>
          <p:cNvSpPr/>
          <p:nvPr/>
        </p:nvSpPr>
        <p:spPr>
          <a:xfrm>
            <a:off x="3913269" y="1860119"/>
            <a:ext cx="2179870" cy="314692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D064B9-6552-0DCE-6300-B791B6E26C28}"/>
              </a:ext>
            </a:extLst>
          </p:cNvPr>
          <p:cNvSpPr/>
          <p:nvPr/>
        </p:nvSpPr>
        <p:spPr>
          <a:xfrm>
            <a:off x="3767266" y="1701857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L 도형 39">
            <a:extLst>
              <a:ext uri="{FF2B5EF4-FFF2-40B4-BE49-F238E27FC236}">
                <a16:creationId xmlns:a16="http://schemas.microsoft.com/office/drawing/2014/main" id="{122B6E1A-171F-40E5-B74D-2CC4376F12F2}"/>
              </a:ext>
            </a:extLst>
          </p:cNvPr>
          <p:cNvSpPr/>
          <p:nvPr/>
        </p:nvSpPr>
        <p:spPr>
          <a:xfrm rot="5400000">
            <a:off x="836540" y="1700176"/>
            <a:ext cx="1983263" cy="2265694"/>
          </a:xfrm>
          <a:prstGeom prst="corner">
            <a:avLst>
              <a:gd name="adj1" fmla="val 9214"/>
              <a:gd name="adj2" fmla="val 9214"/>
            </a:avLst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F2C89E-7C56-54DA-3CE6-79CA6DDB9AEC}"/>
              </a:ext>
            </a:extLst>
          </p:cNvPr>
          <p:cNvSpPr/>
          <p:nvPr/>
        </p:nvSpPr>
        <p:spPr>
          <a:xfrm>
            <a:off x="2815946" y="1701856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85D9AD-B29F-456B-A2BA-4020C6637FDB}"/>
              </a:ext>
            </a:extLst>
          </p:cNvPr>
          <p:cNvSpPr/>
          <p:nvPr/>
        </p:nvSpPr>
        <p:spPr>
          <a:xfrm>
            <a:off x="550252" y="1701857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294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요소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87A74F-8BB4-47DA-890C-E1DCC65DD3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41391"/>
            <a:ext cx="5398744" cy="316565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15F993-42E4-AA5C-6066-47252C72EA25}"/>
              </a:ext>
            </a:extLst>
          </p:cNvPr>
          <p:cNvSpPr/>
          <p:nvPr/>
        </p:nvSpPr>
        <p:spPr>
          <a:xfrm>
            <a:off x="3279664" y="2070401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5F03A5E-5D54-1533-5AB2-757CCD9ADE55}"/>
              </a:ext>
            </a:extLst>
          </p:cNvPr>
          <p:cNvSpPr/>
          <p:nvPr/>
        </p:nvSpPr>
        <p:spPr>
          <a:xfrm>
            <a:off x="1007167" y="2253054"/>
            <a:ext cx="1928464" cy="153199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EA798E-4B56-1C13-85E0-DFD248909D29}"/>
              </a:ext>
            </a:extLst>
          </p:cNvPr>
          <p:cNvSpPr/>
          <p:nvPr/>
        </p:nvSpPr>
        <p:spPr>
          <a:xfrm>
            <a:off x="3000428" y="3923806"/>
            <a:ext cx="313295" cy="929547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51B9B9B4-27A7-4116-8CC6-798B01E47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0280"/>
              </p:ext>
            </p:extLst>
          </p:nvPr>
        </p:nvGraphicFramePr>
        <p:xfrm>
          <a:off x="6358890" y="2601259"/>
          <a:ext cx="513778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서고 관리인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서고에 책을 찾거나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기여도를 소비하여 대여할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0A7CE4-1050-470F-896E-4270C5DBA852}"/>
              </a:ext>
            </a:extLst>
          </p:cNvPr>
          <p:cNvSpPr/>
          <p:nvPr/>
        </p:nvSpPr>
        <p:spPr>
          <a:xfrm>
            <a:off x="2989518" y="1907558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AA3229-9470-4FEE-94AD-E4C2C7CFF833}"/>
              </a:ext>
            </a:extLst>
          </p:cNvPr>
          <p:cNvSpPr/>
          <p:nvPr/>
        </p:nvSpPr>
        <p:spPr>
          <a:xfrm>
            <a:off x="875059" y="2094792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14A9A2-D688-4D00-8F2E-4D2C38F9C79B}"/>
              </a:ext>
            </a:extLst>
          </p:cNvPr>
          <p:cNvSpPr/>
          <p:nvPr/>
        </p:nvSpPr>
        <p:spPr>
          <a:xfrm>
            <a:off x="2855355" y="376554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54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797238"/>
              </p:ext>
            </p:extLst>
          </p:nvPr>
        </p:nvGraphicFramePr>
        <p:xfrm>
          <a:off x="6697028" y="2606040"/>
          <a:ext cx="41154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79444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참모실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토벌단장에게 말을 전달하거나 약속을 잡을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단장실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토벌단장이 위치하는 곳이다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회의실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토벌단에 중요한 회의에 사용되는 회의실이다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6FCBCB-8E33-4DB5-BBEC-B209D8BCF865}"/>
              </a:ext>
            </a:extLst>
          </p:cNvPr>
          <p:cNvGrpSpPr/>
          <p:nvPr/>
        </p:nvGrpSpPr>
        <p:grpSpPr>
          <a:xfrm>
            <a:off x="1409700" y="1509574"/>
            <a:ext cx="4050135" cy="3820147"/>
            <a:chOff x="1409700" y="1509574"/>
            <a:chExt cx="4050135" cy="382014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CA01D26-D223-4FCE-B98B-DD09C5584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9700" y="1528279"/>
              <a:ext cx="4050135" cy="3801442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0023E3-A899-5B4E-A595-9E2E54AB70FE}"/>
                </a:ext>
              </a:extLst>
            </p:cNvPr>
            <p:cNvSpPr/>
            <p:nvPr/>
          </p:nvSpPr>
          <p:spPr>
            <a:xfrm>
              <a:off x="1624588" y="1667836"/>
              <a:ext cx="1203817" cy="2403002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6F6CE05-44A3-572C-BDCD-76C13B08AD76}"/>
                </a:ext>
              </a:extLst>
            </p:cNvPr>
            <p:cNvSpPr/>
            <p:nvPr/>
          </p:nvSpPr>
          <p:spPr>
            <a:xfrm>
              <a:off x="1479515" y="1509574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8CFFA55-B536-E1AE-9142-0E35D2D9B41E}"/>
                </a:ext>
              </a:extLst>
            </p:cNvPr>
            <p:cNvSpPr/>
            <p:nvPr/>
          </p:nvSpPr>
          <p:spPr>
            <a:xfrm>
              <a:off x="2832858" y="1667837"/>
              <a:ext cx="2328227" cy="1136910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90BEB81-5E72-72F5-3CDF-C921E3B6AF9D}"/>
                </a:ext>
              </a:extLst>
            </p:cNvPr>
            <p:cNvSpPr/>
            <p:nvPr/>
          </p:nvSpPr>
          <p:spPr>
            <a:xfrm>
              <a:off x="2683332" y="1509574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65F18D-D973-7B20-E6D2-A10FBA789916}"/>
                </a:ext>
              </a:extLst>
            </p:cNvPr>
            <p:cNvSpPr/>
            <p:nvPr/>
          </p:nvSpPr>
          <p:spPr>
            <a:xfrm>
              <a:off x="4026877" y="2804746"/>
              <a:ext cx="1134208" cy="2200779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14F43F9-C1C8-5CE5-7B5B-16CE8B90558E}"/>
                </a:ext>
              </a:extLst>
            </p:cNvPr>
            <p:cNvSpPr/>
            <p:nvPr/>
          </p:nvSpPr>
          <p:spPr>
            <a:xfrm>
              <a:off x="3881804" y="2646483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240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요소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CA01D26-D223-4FCE-B98B-DD09C558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528279"/>
            <a:ext cx="4050135" cy="380144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C80C51-5FAE-A3C8-9BAA-0CC2A3D3B573}"/>
              </a:ext>
            </a:extLst>
          </p:cNvPr>
          <p:cNvSpPr/>
          <p:nvPr/>
        </p:nvSpPr>
        <p:spPr>
          <a:xfrm>
            <a:off x="2436935" y="3691649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7DBD5C-FDF3-0D2D-4533-4853CD902D17}"/>
              </a:ext>
            </a:extLst>
          </p:cNvPr>
          <p:cNvSpPr/>
          <p:nvPr/>
        </p:nvSpPr>
        <p:spPr>
          <a:xfrm>
            <a:off x="3903186" y="1826097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9AECF0-6F7C-A48D-9495-D41E7106E500}"/>
              </a:ext>
            </a:extLst>
          </p:cNvPr>
          <p:cNvSpPr/>
          <p:nvPr/>
        </p:nvSpPr>
        <p:spPr>
          <a:xfrm>
            <a:off x="2644520" y="1890666"/>
            <a:ext cx="166954" cy="107234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8D5535-9BA3-5888-88DB-7AE1EAA2FD3C}"/>
              </a:ext>
            </a:extLst>
          </p:cNvPr>
          <p:cNvSpPr/>
          <p:nvPr/>
        </p:nvSpPr>
        <p:spPr>
          <a:xfrm>
            <a:off x="1749162" y="4251960"/>
            <a:ext cx="313295" cy="838786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FBA27E88-2506-4EDE-822F-9B8F9344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414402"/>
              </p:ext>
            </p:extLst>
          </p:nvPr>
        </p:nvGraphicFramePr>
        <p:xfrm>
          <a:off x="6358890" y="2148840"/>
          <a:ext cx="513778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토벌단의 단장으로 중요한 임무를 의뢰하거나 그와 관련된 내용을 전달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참모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토벌단의 참모로 단장이 부제 중일 경우 단장의 대리를 맡으며 단장과의 약속과 내용 전달을 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08A934-C86D-4AAB-A1BA-0B811E40F1FF}"/>
              </a:ext>
            </a:extLst>
          </p:cNvPr>
          <p:cNvSpPr/>
          <p:nvPr/>
        </p:nvSpPr>
        <p:spPr>
          <a:xfrm>
            <a:off x="3613040" y="166783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79BA0D7-17DB-4FED-9B64-FDBB47095F2C}"/>
              </a:ext>
            </a:extLst>
          </p:cNvPr>
          <p:cNvSpPr/>
          <p:nvPr/>
        </p:nvSpPr>
        <p:spPr>
          <a:xfrm>
            <a:off x="2479431" y="1732403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1DC449-BC51-479B-AA22-9D28330B2631}"/>
              </a:ext>
            </a:extLst>
          </p:cNvPr>
          <p:cNvSpPr/>
          <p:nvPr/>
        </p:nvSpPr>
        <p:spPr>
          <a:xfrm>
            <a:off x="1604089" y="4093698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DB15E5-0697-4765-8E5E-1914E94DF99F}"/>
              </a:ext>
            </a:extLst>
          </p:cNvPr>
          <p:cNvSpPr/>
          <p:nvPr/>
        </p:nvSpPr>
        <p:spPr>
          <a:xfrm>
            <a:off x="2146789" y="3533387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26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첫 방문 예상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A9467-9B92-402D-BDD2-C74EB465CD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51" y="1500782"/>
            <a:ext cx="6670432" cy="4007735"/>
          </a:xfrm>
          <a:prstGeom prst="rect">
            <a:avLst/>
          </a:prstGeom>
        </p:spPr>
      </p:pic>
      <p:sp>
        <p:nvSpPr>
          <p:cNvPr id="98" name="L 도형 97">
            <a:extLst>
              <a:ext uri="{FF2B5EF4-FFF2-40B4-BE49-F238E27FC236}">
                <a16:creationId xmlns:a16="http://schemas.microsoft.com/office/drawing/2014/main" id="{0432CCB6-9314-45FE-BFA4-58AFE1B0E601}"/>
              </a:ext>
            </a:extLst>
          </p:cNvPr>
          <p:cNvSpPr/>
          <p:nvPr/>
        </p:nvSpPr>
        <p:spPr>
          <a:xfrm>
            <a:off x="3535416" y="1741612"/>
            <a:ext cx="1729520" cy="1449003"/>
          </a:xfrm>
          <a:prstGeom prst="corner">
            <a:avLst>
              <a:gd name="adj1" fmla="val 61529"/>
              <a:gd name="adj2" fmla="val 57888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L 도형 98">
            <a:extLst>
              <a:ext uri="{FF2B5EF4-FFF2-40B4-BE49-F238E27FC236}">
                <a16:creationId xmlns:a16="http://schemas.microsoft.com/office/drawing/2014/main" id="{B50B20E8-DB08-4B38-BA6D-BCE518E2227B}"/>
              </a:ext>
            </a:extLst>
          </p:cNvPr>
          <p:cNvSpPr/>
          <p:nvPr/>
        </p:nvSpPr>
        <p:spPr>
          <a:xfrm>
            <a:off x="4877891" y="2302593"/>
            <a:ext cx="2725798" cy="888023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L 도형 99">
            <a:extLst>
              <a:ext uri="{FF2B5EF4-FFF2-40B4-BE49-F238E27FC236}">
                <a16:creationId xmlns:a16="http://schemas.microsoft.com/office/drawing/2014/main" id="{C55F30E5-A3FF-495B-863E-E2AA7D51865A}"/>
              </a:ext>
            </a:extLst>
          </p:cNvPr>
          <p:cNvSpPr/>
          <p:nvPr/>
        </p:nvSpPr>
        <p:spPr>
          <a:xfrm>
            <a:off x="2380786" y="1853502"/>
            <a:ext cx="923466" cy="748029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L 도형 100">
            <a:extLst>
              <a:ext uri="{FF2B5EF4-FFF2-40B4-BE49-F238E27FC236}">
                <a16:creationId xmlns:a16="http://schemas.microsoft.com/office/drawing/2014/main" id="{42EAFA9D-60EE-4A79-BED1-05663D1C139F}"/>
              </a:ext>
            </a:extLst>
          </p:cNvPr>
          <p:cNvSpPr/>
          <p:nvPr/>
        </p:nvSpPr>
        <p:spPr>
          <a:xfrm>
            <a:off x="1461348" y="1741612"/>
            <a:ext cx="688274" cy="859919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L 도형 101">
            <a:extLst>
              <a:ext uri="{FF2B5EF4-FFF2-40B4-BE49-F238E27FC236}">
                <a16:creationId xmlns:a16="http://schemas.microsoft.com/office/drawing/2014/main" id="{9235B31C-B8F0-495B-A2EB-6C3B8ECF32EF}"/>
              </a:ext>
            </a:extLst>
          </p:cNvPr>
          <p:cNvSpPr/>
          <p:nvPr/>
        </p:nvSpPr>
        <p:spPr>
          <a:xfrm>
            <a:off x="7337758" y="4113125"/>
            <a:ext cx="389025" cy="888023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L 도형 102">
            <a:extLst>
              <a:ext uri="{FF2B5EF4-FFF2-40B4-BE49-F238E27FC236}">
                <a16:creationId xmlns:a16="http://schemas.microsoft.com/office/drawing/2014/main" id="{AB50A784-9925-4274-8D0D-7DD6BC40354E}"/>
              </a:ext>
            </a:extLst>
          </p:cNvPr>
          <p:cNvSpPr/>
          <p:nvPr/>
        </p:nvSpPr>
        <p:spPr>
          <a:xfrm>
            <a:off x="6117789" y="4764439"/>
            <a:ext cx="1608993" cy="465993"/>
          </a:xfrm>
          <a:prstGeom prst="corner">
            <a:avLst>
              <a:gd name="adj1" fmla="val 56068"/>
              <a:gd name="adj2" fmla="val 435713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막힌 원호 2">
            <a:extLst>
              <a:ext uri="{FF2B5EF4-FFF2-40B4-BE49-F238E27FC236}">
                <a16:creationId xmlns:a16="http://schemas.microsoft.com/office/drawing/2014/main" id="{003B683D-06A5-0DB3-DD91-7DEB3058E4B2}"/>
              </a:ext>
            </a:extLst>
          </p:cNvPr>
          <p:cNvSpPr>
            <a:spLocks noChangeAspect="1"/>
          </p:cNvSpPr>
          <p:nvPr/>
        </p:nvSpPr>
        <p:spPr>
          <a:xfrm>
            <a:off x="4425636" y="3938378"/>
            <a:ext cx="2462412" cy="2462412"/>
          </a:xfrm>
          <a:prstGeom prst="blockArc">
            <a:avLst>
              <a:gd name="adj1" fmla="val 10869892"/>
              <a:gd name="adj2" fmla="val 177186"/>
              <a:gd name="adj3" fmla="val 19805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BA33EA-3B0B-464F-8F14-0E680DD088BD}"/>
              </a:ext>
            </a:extLst>
          </p:cNvPr>
          <p:cNvCxnSpPr>
            <a:cxnSpLocks/>
            <a:stCxn id="114" idx="4"/>
            <a:endCxn id="104" idx="0"/>
          </p:cNvCxnSpPr>
          <p:nvPr/>
        </p:nvCxnSpPr>
        <p:spPr>
          <a:xfrm>
            <a:off x="5656843" y="4462941"/>
            <a:ext cx="1" cy="504205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1660DE2B-B572-49C3-9307-067D11D4F4E1}"/>
              </a:ext>
            </a:extLst>
          </p:cNvPr>
          <p:cNvSpPr>
            <a:spLocks noChangeAspect="1"/>
          </p:cNvSpPr>
          <p:nvPr/>
        </p:nvSpPr>
        <p:spPr>
          <a:xfrm>
            <a:off x="5525201" y="496714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683AC38-5A4F-4685-AA2B-1E12A2627199}"/>
              </a:ext>
            </a:extLst>
          </p:cNvPr>
          <p:cNvSpPr>
            <a:spLocks noChangeAspect="1"/>
          </p:cNvSpPr>
          <p:nvPr/>
        </p:nvSpPr>
        <p:spPr>
          <a:xfrm>
            <a:off x="1673842" y="2039308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600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16D967BB-B54F-4589-B49B-A496DDF611FF}"/>
              </a:ext>
            </a:extLst>
          </p:cNvPr>
          <p:cNvSpPr>
            <a:spLocks noChangeAspect="1"/>
          </p:cNvSpPr>
          <p:nvPr/>
        </p:nvSpPr>
        <p:spPr>
          <a:xfrm>
            <a:off x="2711576" y="2095873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600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320417-0E8B-4458-BD88-47F022E31251}"/>
              </a:ext>
            </a:extLst>
          </p:cNvPr>
          <p:cNvSpPr>
            <a:spLocks noChangeAspect="1"/>
          </p:cNvSpPr>
          <p:nvPr/>
        </p:nvSpPr>
        <p:spPr>
          <a:xfrm>
            <a:off x="4107977" y="2359158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600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4A19F22F-2658-4668-AC8E-EC0D1995FE1F}"/>
              </a:ext>
            </a:extLst>
          </p:cNvPr>
          <p:cNvSpPr>
            <a:spLocks noChangeAspect="1"/>
          </p:cNvSpPr>
          <p:nvPr/>
        </p:nvSpPr>
        <p:spPr>
          <a:xfrm>
            <a:off x="6213544" y="2523011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600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19BFEA-A20F-4C42-A8E1-126658438E09}"/>
              </a:ext>
            </a:extLst>
          </p:cNvPr>
          <p:cNvSpPr>
            <a:spLocks noChangeAspect="1"/>
          </p:cNvSpPr>
          <p:nvPr/>
        </p:nvSpPr>
        <p:spPr>
          <a:xfrm>
            <a:off x="7463497" y="4425493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523D084-A4AF-46B6-A613-B2B8E4AFA3FA}"/>
              </a:ext>
            </a:extLst>
          </p:cNvPr>
          <p:cNvSpPr>
            <a:spLocks noChangeAspect="1"/>
          </p:cNvSpPr>
          <p:nvPr/>
        </p:nvSpPr>
        <p:spPr>
          <a:xfrm>
            <a:off x="5525200" y="419965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20AE4F0C-0398-47B8-8A62-2F73FF5DEAE5}"/>
              </a:ext>
            </a:extLst>
          </p:cNvPr>
          <p:cNvSpPr>
            <a:spLocks noChangeAspect="1"/>
          </p:cNvSpPr>
          <p:nvPr/>
        </p:nvSpPr>
        <p:spPr>
          <a:xfrm>
            <a:off x="3487746" y="238353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F363C8CC-8B9C-40FE-A631-08CCB4FCB9A9}"/>
              </a:ext>
            </a:extLst>
          </p:cNvPr>
          <p:cNvSpPr>
            <a:spLocks noChangeAspect="1"/>
          </p:cNvSpPr>
          <p:nvPr/>
        </p:nvSpPr>
        <p:spPr>
          <a:xfrm>
            <a:off x="2703836" y="238353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40588857-A6E5-44D2-86ED-5913EEDDF866}"/>
              </a:ext>
            </a:extLst>
          </p:cNvPr>
          <p:cNvSpPr>
            <a:spLocks noChangeAspect="1"/>
          </p:cNvSpPr>
          <p:nvPr/>
        </p:nvSpPr>
        <p:spPr>
          <a:xfrm>
            <a:off x="1673842" y="238353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A531B0F1-1567-45B0-9AA1-FDAB8E6A055B}"/>
              </a:ext>
            </a:extLst>
          </p:cNvPr>
          <p:cNvSpPr>
            <a:spLocks noChangeAspect="1"/>
          </p:cNvSpPr>
          <p:nvPr/>
        </p:nvSpPr>
        <p:spPr>
          <a:xfrm>
            <a:off x="6481481" y="4967145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C2D881F-455C-4738-B686-3EC3556F3371}"/>
              </a:ext>
            </a:extLst>
          </p:cNvPr>
          <p:cNvSpPr>
            <a:spLocks noChangeAspect="1"/>
          </p:cNvSpPr>
          <p:nvPr/>
        </p:nvSpPr>
        <p:spPr>
          <a:xfrm>
            <a:off x="7373434" y="475743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99D88AC-F75E-4FB5-A82F-8E88A532443A}"/>
              </a:ext>
            </a:extLst>
          </p:cNvPr>
          <p:cNvSpPr>
            <a:spLocks noChangeAspect="1"/>
          </p:cNvSpPr>
          <p:nvPr/>
        </p:nvSpPr>
        <p:spPr>
          <a:xfrm>
            <a:off x="6344126" y="300894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5C17AF8A-10ED-421E-B8AC-31689FB973DD}"/>
              </a:ext>
            </a:extLst>
          </p:cNvPr>
          <p:cNvSpPr>
            <a:spLocks noChangeAspect="1"/>
          </p:cNvSpPr>
          <p:nvPr/>
        </p:nvSpPr>
        <p:spPr>
          <a:xfrm>
            <a:off x="3878520" y="4869505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0550B45-1298-46E3-9F69-C76431EA8767}"/>
              </a:ext>
            </a:extLst>
          </p:cNvPr>
          <p:cNvCxnSpPr>
            <a:cxnSpLocks/>
            <a:stCxn id="118" idx="2"/>
            <a:endCxn id="114" idx="5"/>
          </p:cNvCxnSpPr>
          <p:nvPr/>
        </p:nvCxnSpPr>
        <p:spPr>
          <a:xfrm flipH="1" flipV="1">
            <a:off x="5749928" y="4424384"/>
            <a:ext cx="731553" cy="674404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C91C0315-C5BA-4FBD-9B82-4855634A0048}"/>
              </a:ext>
            </a:extLst>
          </p:cNvPr>
          <p:cNvCxnSpPr>
            <a:cxnSpLocks/>
            <a:stCxn id="119" idx="3"/>
            <a:endCxn id="118" idx="6"/>
          </p:cNvCxnSpPr>
          <p:nvPr/>
        </p:nvCxnSpPr>
        <p:spPr>
          <a:xfrm flipH="1">
            <a:off x="6744766" y="4982166"/>
            <a:ext cx="667225" cy="116622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3DB8EA65-AAED-4D89-8485-716F5D237E9A}"/>
              </a:ext>
            </a:extLst>
          </p:cNvPr>
          <p:cNvCxnSpPr>
            <a:cxnSpLocks/>
            <a:stCxn id="120" idx="5"/>
            <a:endCxn id="119" idx="0"/>
          </p:cNvCxnSpPr>
          <p:nvPr/>
        </p:nvCxnSpPr>
        <p:spPr>
          <a:xfrm>
            <a:off x="6568854" y="3233676"/>
            <a:ext cx="936223" cy="1523762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F223EBF4-264A-4465-92C2-F4E0DA3DCCCD}"/>
              </a:ext>
            </a:extLst>
          </p:cNvPr>
          <p:cNvCxnSpPr>
            <a:cxnSpLocks/>
            <a:endCxn id="120" idx="2"/>
          </p:cNvCxnSpPr>
          <p:nvPr/>
        </p:nvCxnSpPr>
        <p:spPr>
          <a:xfrm>
            <a:off x="3619388" y="3058120"/>
            <a:ext cx="2724738" cy="82471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CC07CDF8-C3EF-4840-B471-2B5ABB800812}"/>
              </a:ext>
            </a:extLst>
          </p:cNvPr>
          <p:cNvCxnSpPr>
            <a:cxnSpLocks/>
            <a:stCxn id="115" idx="4"/>
          </p:cNvCxnSpPr>
          <p:nvPr/>
        </p:nvCxnSpPr>
        <p:spPr>
          <a:xfrm>
            <a:off x="3619389" y="2646818"/>
            <a:ext cx="41251" cy="411302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2EAC3878-7E17-49BD-9270-9192EFDF02E8}"/>
              </a:ext>
            </a:extLst>
          </p:cNvPr>
          <p:cNvCxnSpPr>
            <a:cxnSpLocks/>
            <a:stCxn id="116" idx="6"/>
            <a:endCxn id="115" idx="2"/>
          </p:cNvCxnSpPr>
          <p:nvPr/>
        </p:nvCxnSpPr>
        <p:spPr>
          <a:xfrm>
            <a:off x="2967121" y="2515176"/>
            <a:ext cx="520625" cy="0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BE440F8E-6745-4E9D-8293-B447F1EA88F3}"/>
              </a:ext>
            </a:extLst>
          </p:cNvPr>
          <p:cNvCxnSpPr>
            <a:cxnSpLocks/>
            <a:stCxn id="117" idx="6"/>
            <a:endCxn id="116" idx="2"/>
          </p:cNvCxnSpPr>
          <p:nvPr/>
        </p:nvCxnSpPr>
        <p:spPr>
          <a:xfrm>
            <a:off x="1937127" y="2515176"/>
            <a:ext cx="766709" cy="0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E1BD5187-D4E1-46DA-AB58-FF6C17E69FF5}"/>
              </a:ext>
            </a:extLst>
          </p:cNvPr>
          <p:cNvCxnSpPr>
            <a:cxnSpLocks/>
            <a:endCxn id="117" idx="5"/>
          </p:cNvCxnSpPr>
          <p:nvPr/>
        </p:nvCxnSpPr>
        <p:spPr>
          <a:xfrm flipH="1" flipV="1">
            <a:off x="1898570" y="2608261"/>
            <a:ext cx="2108987" cy="1387296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AA16663B-ACC4-33C6-9740-447A42D54971}"/>
              </a:ext>
            </a:extLst>
          </p:cNvPr>
          <p:cNvSpPr>
            <a:spLocks noChangeAspect="1"/>
          </p:cNvSpPr>
          <p:nvPr/>
        </p:nvSpPr>
        <p:spPr>
          <a:xfrm>
            <a:off x="5227130" y="4199656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27586505-B66B-5424-180C-57931F9D0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76385"/>
              </p:ext>
            </p:extLst>
          </p:nvPr>
        </p:nvGraphicFramePr>
        <p:xfrm>
          <a:off x="8280997" y="1412837"/>
          <a:ext cx="2860717" cy="1859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주방장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점소이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전리품 담당 토벌단원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상호작용 가능 범위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임무 담당 토벌단원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상호작용 가능 범위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5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동료 게시판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1734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6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임무 게시판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59754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7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 안내원 반응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966689"/>
                  </a:ext>
                </a:extLst>
              </a:tr>
            </a:tbl>
          </a:graphicData>
        </a:graphic>
      </p:graphicFrame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B3BBE8CF-1168-F3D8-A8F4-C09CBB0F6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073103"/>
              </p:ext>
            </p:extLst>
          </p:nvPr>
        </p:nvGraphicFramePr>
        <p:xfrm>
          <a:off x="8280997" y="3340990"/>
          <a:ext cx="2860717" cy="2390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정문으로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출입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안내원과 만남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임무 게시판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동료 게시판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임무 접수처 사용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1734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전리품 처리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59754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lt"/>
                        </a:rPr>
                        <a:t>객잔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96668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주방장에게 요리 의뢰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90565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층으로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141365"/>
                  </a:ext>
                </a:extLst>
              </a:tr>
            </a:tbl>
          </a:graphicData>
        </a:graphic>
      </p:graphicFrame>
      <p:sp>
        <p:nvSpPr>
          <p:cNvPr id="111" name="타원 110">
            <a:extLst>
              <a:ext uri="{FF2B5EF4-FFF2-40B4-BE49-F238E27FC236}">
                <a16:creationId xmlns:a16="http://schemas.microsoft.com/office/drawing/2014/main" id="{ECE5DA91-34C8-474C-A6B8-0E617BD8BE56}"/>
              </a:ext>
            </a:extLst>
          </p:cNvPr>
          <p:cNvSpPr>
            <a:spLocks noChangeAspect="1"/>
          </p:cNvSpPr>
          <p:nvPr/>
        </p:nvSpPr>
        <p:spPr>
          <a:xfrm>
            <a:off x="6790642" y="4967147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BF3274F-6EDC-4656-9BCF-5D6F856D7A0D}"/>
              </a:ext>
            </a:extLst>
          </p:cNvPr>
          <p:cNvCxnSpPr>
            <a:cxnSpLocks/>
            <a:stCxn id="121" idx="0"/>
          </p:cNvCxnSpPr>
          <p:nvPr/>
        </p:nvCxnSpPr>
        <p:spPr>
          <a:xfrm flipH="1" flipV="1">
            <a:off x="4006383" y="3992427"/>
            <a:ext cx="3780" cy="877078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632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첫 방문 예상 동선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A6E5F4-0B5D-4AAE-92C0-B319CCB5AC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86" y="1649197"/>
            <a:ext cx="6826059" cy="4001725"/>
          </a:xfrm>
          <a:prstGeom prst="rect">
            <a:avLst/>
          </a:prstGeom>
        </p:spPr>
      </p:pic>
      <p:sp>
        <p:nvSpPr>
          <p:cNvPr id="10" name="L 도형 9">
            <a:extLst>
              <a:ext uri="{FF2B5EF4-FFF2-40B4-BE49-F238E27FC236}">
                <a16:creationId xmlns:a16="http://schemas.microsoft.com/office/drawing/2014/main" id="{B542903F-EA8A-0B78-F9DB-61611D517B46}"/>
              </a:ext>
            </a:extLst>
          </p:cNvPr>
          <p:cNvSpPr/>
          <p:nvPr/>
        </p:nvSpPr>
        <p:spPr>
          <a:xfrm>
            <a:off x="3746377" y="1745603"/>
            <a:ext cx="1398364" cy="884238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2B21C21-578C-61AD-977A-352F92B66B00}"/>
              </a:ext>
            </a:extLst>
          </p:cNvPr>
          <p:cNvSpPr>
            <a:spLocks noChangeAspect="1"/>
          </p:cNvSpPr>
          <p:nvPr/>
        </p:nvSpPr>
        <p:spPr>
          <a:xfrm>
            <a:off x="4313916" y="1890026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6DE3E44-3EB0-1FD4-A000-EBF960F4007E}"/>
              </a:ext>
            </a:extLst>
          </p:cNvPr>
          <p:cNvSpPr>
            <a:spLocks noChangeAspect="1"/>
          </p:cNvSpPr>
          <p:nvPr/>
        </p:nvSpPr>
        <p:spPr>
          <a:xfrm>
            <a:off x="4106944" y="4056942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2397093-0642-8805-C325-B4D58938541F}"/>
              </a:ext>
            </a:extLst>
          </p:cNvPr>
          <p:cNvSpPr>
            <a:spLocks noChangeAspect="1"/>
          </p:cNvSpPr>
          <p:nvPr/>
        </p:nvSpPr>
        <p:spPr>
          <a:xfrm>
            <a:off x="4331672" y="2462962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3ACD3E0-9CC5-3FB4-E03C-D38EC2CC1568}"/>
              </a:ext>
            </a:extLst>
          </p:cNvPr>
          <p:cNvCxnSpPr>
            <a:cxnSpLocks/>
            <a:stCxn id="15" idx="7"/>
            <a:endCxn id="23" idx="3"/>
          </p:cNvCxnSpPr>
          <p:nvPr/>
        </p:nvCxnSpPr>
        <p:spPr>
          <a:xfrm flipV="1">
            <a:off x="4331672" y="3700156"/>
            <a:ext cx="773251" cy="395343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A16FA749-8406-E893-A4A9-5A0441BD7229}"/>
              </a:ext>
            </a:extLst>
          </p:cNvPr>
          <p:cNvSpPr>
            <a:spLocks noChangeAspect="1"/>
          </p:cNvSpPr>
          <p:nvPr/>
        </p:nvSpPr>
        <p:spPr>
          <a:xfrm>
            <a:off x="5066366" y="347542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C905EAE-A608-B933-0AE9-7C2B39EC6C04}"/>
              </a:ext>
            </a:extLst>
          </p:cNvPr>
          <p:cNvCxnSpPr>
            <a:cxnSpLocks/>
            <a:stCxn id="23" idx="1"/>
            <a:endCxn id="17" idx="5"/>
          </p:cNvCxnSpPr>
          <p:nvPr/>
        </p:nvCxnSpPr>
        <p:spPr>
          <a:xfrm flipH="1" flipV="1">
            <a:off x="4556400" y="2687690"/>
            <a:ext cx="548523" cy="826295"/>
          </a:xfrm>
          <a:prstGeom prst="line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1CCC9320-91E4-D4F1-3ECD-BA2BCA19C141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4026525" y="2687690"/>
            <a:ext cx="343704" cy="1458860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4">
            <a:extLst>
              <a:ext uri="{FF2B5EF4-FFF2-40B4-BE49-F238E27FC236}">
                <a16:creationId xmlns:a16="http://schemas.microsoft.com/office/drawing/2014/main" id="{B296BF32-77CB-183F-7C28-D999CB0F7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26710"/>
              </p:ext>
            </p:extLst>
          </p:nvPr>
        </p:nvGraphicFramePr>
        <p:xfrm>
          <a:off x="8280997" y="3342614"/>
          <a:ext cx="2860717" cy="265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서고 관리인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</a:tbl>
          </a:graphicData>
        </a:graphic>
      </p:graphicFrame>
      <p:graphicFrame>
        <p:nvGraphicFramePr>
          <p:cNvPr id="75" name="표 4">
            <a:extLst>
              <a:ext uri="{FF2B5EF4-FFF2-40B4-BE49-F238E27FC236}">
                <a16:creationId xmlns:a16="http://schemas.microsoft.com/office/drawing/2014/main" id="{7099D804-8C5B-F698-B93C-67655D93A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64793"/>
              </p:ext>
            </p:extLst>
          </p:nvPr>
        </p:nvGraphicFramePr>
        <p:xfrm>
          <a:off x="8280997" y="3712954"/>
          <a:ext cx="2860717" cy="1062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층 도착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서고 사용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책 검색 및 대여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층으로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564223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530F75A-8DF7-426B-A41C-44AF6946231E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026526" y="4146550"/>
            <a:ext cx="0" cy="798968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61CDC8D5-2F36-4661-880E-7CCF2FF88042}"/>
              </a:ext>
            </a:extLst>
          </p:cNvPr>
          <p:cNvSpPr>
            <a:spLocks noChangeAspect="1"/>
          </p:cNvSpPr>
          <p:nvPr/>
        </p:nvSpPr>
        <p:spPr>
          <a:xfrm>
            <a:off x="3894883" y="494551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962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첫 방문 예상 동선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31EBA5-2039-4999-8B29-EB0EBCD3C5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54" y="1681333"/>
            <a:ext cx="4256416" cy="3994214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F5E4700-2ADE-1E09-B463-F34EC31C6C72}"/>
              </a:ext>
            </a:extLst>
          </p:cNvPr>
          <p:cNvGrpSpPr/>
          <p:nvPr/>
        </p:nvGrpSpPr>
        <p:grpSpPr>
          <a:xfrm>
            <a:off x="3313332" y="3585353"/>
            <a:ext cx="597884" cy="523334"/>
            <a:chOff x="4048217" y="3062895"/>
            <a:chExt cx="597884" cy="523334"/>
          </a:xfrm>
        </p:grpSpPr>
        <p:sp>
          <p:nvSpPr>
            <p:cNvPr id="33" name="L 도형 32">
              <a:extLst>
                <a:ext uri="{FF2B5EF4-FFF2-40B4-BE49-F238E27FC236}">
                  <a16:creationId xmlns:a16="http://schemas.microsoft.com/office/drawing/2014/main" id="{47B78C7F-3BFE-2AF6-14E0-092CF247AE74}"/>
                </a:ext>
              </a:extLst>
            </p:cNvPr>
            <p:cNvSpPr/>
            <p:nvPr/>
          </p:nvSpPr>
          <p:spPr>
            <a:xfrm>
              <a:off x="4048217" y="3062895"/>
              <a:ext cx="597884" cy="520451"/>
            </a:xfrm>
            <a:prstGeom prst="corner">
              <a:avLst>
                <a:gd name="adj1" fmla="val 56068"/>
                <a:gd name="adj2" fmla="val 306951"/>
              </a:avLst>
            </a:prstGeom>
            <a:solidFill>
              <a:schemeClr val="tx2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8FA7EB-EE97-26B3-E4FB-C549A77CDD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968" y="3322944"/>
              <a:ext cx="263285" cy="26328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600" dirty="0"/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5C0A76A5-D2BD-342C-5643-A6C508AE3630}"/>
              </a:ext>
            </a:extLst>
          </p:cNvPr>
          <p:cNvSpPr>
            <a:spLocks noChangeAspect="1"/>
          </p:cNvSpPr>
          <p:nvPr/>
        </p:nvSpPr>
        <p:spPr>
          <a:xfrm>
            <a:off x="2879524" y="447092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C27D80D-E3FA-83D9-FEC1-226999F4987F}"/>
              </a:ext>
            </a:extLst>
          </p:cNvPr>
          <p:cNvCxnSpPr>
            <a:cxnSpLocks/>
            <a:stCxn id="5" idx="2"/>
            <a:endCxn id="2" idx="6"/>
          </p:cNvCxnSpPr>
          <p:nvPr/>
        </p:nvCxnSpPr>
        <p:spPr>
          <a:xfrm flipH="1" flipV="1">
            <a:off x="3142809" y="4602569"/>
            <a:ext cx="1725638" cy="265453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5544CFE-5885-5C35-D8DA-A4D2FDC3E28E}"/>
              </a:ext>
            </a:extLst>
          </p:cNvPr>
          <p:cNvSpPr>
            <a:spLocks noChangeAspect="1"/>
          </p:cNvSpPr>
          <p:nvPr/>
        </p:nvSpPr>
        <p:spPr>
          <a:xfrm>
            <a:off x="4868447" y="4736379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E4D0E28-AA8E-E8E4-9D1E-8790B2F80E83}"/>
              </a:ext>
            </a:extLst>
          </p:cNvPr>
          <p:cNvSpPr>
            <a:spLocks noChangeAspect="1"/>
          </p:cNvSpPr>
          <p:nvPr/>
        </p:nvSpPr>
        <p:spPr>
          <a:xfrm>
            <a:off x="4391485" y="3166980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ABF8332-9B61-8EB5-0FB4-E05171D888F6}"/>
              </a:ext>
            </a:extLst>
          </p:cNvPr>
          <p:cNvSpPr>
            <a:spLocks noChangeAspect="1"/>
          </p:cNvSpPr>
          <p:nvPr/>
        </p:nvSpPr>
        <p:spPr>
          <a:xfrm>
            <a:off x="3477085" y="3546797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E86308B-0D6C-4C1C-5242-E9C27610BE11}"/>
              </a:ext>
            </a:extLst>
          </p:cNvPr>
          <p:cNvSpPr>
            <a:spLocks noChangeAspect="1"/>
          </p:cNvSpPr>
          <p:nvPr/>
        </p:nvSpPr>
        <p:spPr>
          <a:xfrm>
            <a:off x="3608727" y="243295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C9F4FCE-878F-9BE4-0847-415D3E9435FE}"/>
              </a:ext>
            </a:extLst>
          </p:cNvPr>
          <p:cNvCxnSpPr>
            <a:cxnSpLocks/>
            <a:stCxn id="6" idx="5"/>
            <a:endCxn id="5" idx="0"/>
          </p:cNvCxnSpPr>
          <p:nvPr/>
        </p:nvCxnSpPr>
        <p:spPr>
          <a:xfrm>
            <a:off x="4616213" y="3391708"/>
            <a:ext cx="383877" cy="1344671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A545356-43EF-D26F-8C10-A8EE14DDAD7A}"/>
              </a:ext>
            </a:extLst>
          </p:cNvPr>
          <p:cNvCxnSpPr>
            <a:cxnSpLocks/>
            <a:stCxn id="6" idx="3"/>
            <a:endCxn id="8" idx="7"/>
          </p:cNvCxnSpPr>
          <p:nvPr/>
        </p:nvCxnSpPr>
        <p:spPr>
          <a:xfrm flipH="1">
            <a:off x="3701813" y="3391708"/>
            <a:ext cx="728229" cy="193646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66437DD-C4E9-FF4B-BF5A-F038F43FAA0D}"/>
              </a:ext>
            </a:extLst>
          </p:cNvPr>
          <p:cNvCxnSpPr>
            <a:cxnSpLocks/>
            <a:stCxn id="9" idx="4"/>
            <a:endCxn id="8" idx="0"/>
          </p:cNvCxnSpPr>
          <p:nvPr/>
        </p:nvCxnSpPr>
        <p:spPr>
          <a:xfrm flipH="1">
            <a:off x="3608728" y="2696238"/>
            <a:ext cx="131642" cy="850559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9414B14-293D-C16B-6941-50806A2CFCF9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3740370" y="2696238"/>
            <a:ext cx="234348" cy="889116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9AA2DFF-DDB2-8518-36E6-CCE186D3BCB2}"/>
              </a:ext>
            </a:extLst>
          </p:cNvPr>
          <p:cNvCxnSpPr>
            <a:cxnSpLocks/>
          </p:cNvCxnSpPr>
          <p:nvPr/>
        </p:nvCxnSpPr>
        <p:spPr>
          <a:xfrm flipH="1">
            <a:off x="3965099" y="3585353"/>
            <a:ext cx="9619" cy="815950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56D2E51-7E93-94BE-245E-BA5C8340D6ED}"/>
              </a:ext>
            </a:extLst>
          </p:cNvPr>
          <p:cNvCxnSpPr>
            <a:cxnSpLocks/>
            <a:endCxn id="32" idx="7"/>
          </p:cNvCxnSpPr>
          <p:nvPr/>
        </p:nvCxnSpPr>
        <p:spPr>
          <a:xfrm flipH="1">
            <a:off x="3283652" y="4397356"/>
            <a:ext cx="691068" cy="112127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4">
            <a:extLst>
              <a:ext uri="{FF2B5EF4-FFF2-40B4-BE49-F238E27FC236}">
                <a16:creationId xmlns:a16="http://schemas.microsoft.com/office/drawing/2014/main" id="{4E6F040C-D50F-97BE-2E30-832CEDE01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5373"/>
              </p:ext>
            </p:extLst>
          </p:nvPr>
        </p:nvGraphicFramePr>
        <p:xfrm>
          <a:off x="7003528" y="3121396"/>
          <a:ext cx="2860717" cy="265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참모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</a:tbl>
          </a:graphicData>
        </a:graphic>
      </p:graphicFrame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9521B187-8720-0333-81D8-9EE689EBE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959228"/>
              </p:ext>
            </p:extLst>
          </p:nvPr>
        </p:nvGraphicFramePr>
        <p:xfrm>
          <a:off x="7003528" y="3491736"/>
          <a:ext cx="2860717" cy="1593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층 출입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회의실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토벌단장실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옆문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참모와 대화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42410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토벌단장 관련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06127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층으로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559469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43A6B2F4-9B55-4881-9E9D-36FB3AF636E3}"/>
              </a:ext>
            </a:extLst>
          </p:cNvPr>
          <p:cNvSpPr>
            <a:spLocks noChangeAspect="1"/>
          </p:cNvSpPr>
          <p:nvPr/>
        </p:nvSpPr>
        <p:spPr>
          <a:xfrm>
            <a:off x="3058924" y="447092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402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NPC</a:t>
            </a:r>
            <a:endParaRPr lang="ko-KR" altLang="en-US" dirty="0"/>
          </a:p>
        </p:txBody>
      </p:sp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EF413BED-548A-43DD-879F-47F6A5DCE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879615"/>
              </p:ext>
            </p:extLst>
          </p:nvPr>
        </p:nvGraphicFramePr>
        <p:xfrm>
          <a:off x="1798485" y="1447641"/>
          <a:ext cx="296907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1951168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주방장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요리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graphicFrame>
        <p:nvGraphicFramePr>
          <p:cNvPr id="26" name="표 4">
            <a:extLst>
              <a:ext uri="{FF2B5EF4-FFF2-40B4-BE49-F238E27FC236}">
                <a16:creationId xmlns:a16="http://schemas.microsoft.com/office/drawing/2014/main" id="{0C2693D4-4B69-4B4D-8B52-1717A2D51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988660"/>
              </p:ext>
            </p:extLst>
          </p:nvPr>
        </p:nvGraphicFramePr>
        <p:xfrm>
          <a:off x="1798484" y="2655887"/>
          <a:ext cx="308832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070418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점소이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소비 아이템 구매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graphicFrame>
        <p:nvGraphicFramePr>
          <p:cNvPr id="28" name="표 4">
            <a:extLst>
              <a:ext uri="{FF2B5EF4-FFF2-40B4-BE49-F238E27FC236}">
                <a16:creationId xmlns:a16="http://schemas.microsoft.com/office/drawing/2014/main" id="{7360D6F4-021F-4623-890D-B16ADF024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536587"/>
              </p:ext>
            </p:extLst>
          </p:nvPr>
        </p:nvGraphicFramePr>
        <p:xfrm>
          <a:off x="1798485" y="3781303"/>
          <a:ext cx="323754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21964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단원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전리품 담당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기타 아이템 판매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9D299BE2-083C-44B9-A58D-8851A799C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872795"/>
              </p:ext>
            </p:extLst>
          </p:nvPr>
        </p:nvGraphicFramePr>
        <p:xfrm>
          <a:off x="1798485" y="4906719"/>
          <a:ext cx="424243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2245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단원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임무 담당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임무 수락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임무 완료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임무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71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</p:spTree>
    <p:extLst>
      <p:ext uri="{BB962C8B-B14F-4D97-AF65-F5344CB8AC3E}">
        <p14:creationId xmlns:p14="http://schemas.microsoft.com/office/powerpoint/2010/main" val="261569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9335E25-03C9-45D8-B4F4-5E3DD30E1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736860"/>
              </p:ext>
            </p:extLst>
          </p:nvPr>
        </p:nvGraphicFramePr>
        <p:xfrm>
          <a:off x="4228782" y="1303827"/>
          <a:ext cx="3734436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668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219768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2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42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177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85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18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76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378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4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434584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34030390-7ADB-4EFB-89E5-CFAD30D842F0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5602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개요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640CCD-C484-CE3C-186C-996AE1BB4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48086"/>
              </p:ext>
            </p:extLst>
          </p:nvPr>
        </p:nvGraphicFramePr>
        <p:xfrm>
          <a:off x="1412875" y="1158875"/>
          <a:ext cx="9366250" cy="40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606">
                  <a:extLst>
                    <a:ext uri="{9D8B030D-6E8A-4147-A177-3AD203B41FA5}">
                      <a16:colId xmlns:a16="http://schemas.microsoft.com/office/drawing/2014/main" val="2381408460"/>
                    </a:ext>
                  </a:extLst>
                </a:gridCol>
                <a:gridCol w="7206111">
                  <a:extLst>
                    <a:ext uri="{9D8B030D-6E8A-4147-A177-3AD203B41FA5}">
                      <a16:colId xmlns:a16="http://schemas.microsoft.com/office/drawing/2014/main" val="2578034056"/>
                    </a:ext>
                  </a:extLst>
                </a:gridCol>
                <a:gridCol w="940533">
                  <a:extLst>
                    <a:ext uri="{9D8B030D-6E8A-4147-A177-3AD203B41FA5}">
                      <a16:colId xmlns:a16="http://schemas.microsoft.com/office/drawing/2014/main" val="1066362188"/>
                    </a:ext>
                  </a:extLst>
                </a:gridCol>
              </a:tblGrid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설명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비고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1215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정의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대재앙으로 늘어난 괴물들을 처리하기 위해 창설된 토벌단을 본부다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.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대부분의 퀘스트와 스토리의 중심이 되는 장소로 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PC</a:t>
                      </a:r>
                      <a:r>
                        <a:rPr lang="ko-KR" altLang="en-US" sz="1200" b="0" dirty="0">
                          <a:effectLst/>
                          <a:latin typeface="+mn-lt"/>
                        </a:rPr>
                        <a:t>는 주로 이 장소를 중심으로 활동하게 될 것이다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12160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용도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퀘스트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접수 및 완료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보상 수령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퀘스트와 몬스터에 대한 정보 수집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휴식 및 회복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결투장 등에 </a:t>
                      </a:r>
                      <a:r>
                        <a:rPr lang="ko-KR" altLang="en-US" sz="1200" b="0" dirty="0" err="1">
                          <a:effectLst/>
                          <a:latin typeface="+mn-lt"/>
                        </a:rPr>
                        <a:t>맵으로</a:t>
                      </a:r>
                      <a:r>
                        <a:rPr lang="ko-KR" altLang="en-US" sz="1200" b="0" dirty="0">
                          <a:effectLst/>
                          <a:latin typeface="+mn-lt"/>
                        </a:rPr>
                        <a:t> 갈 수 있는 중간 다리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356645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시스템적 분류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전투 불가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069901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컨텐츠적 분류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거점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아이템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거래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제작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수리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편지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송수신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50064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로딩 방식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심리스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방식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본부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존 로딩 방식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본부 건물 안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749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39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시나리오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B03A9A3-AF35-7C5F-3F38-C8291B1AF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118082"/>
              </p:ext>
            </p:extLst>
          </p:nvPr>
        </p:nvGraphicFramePr>
        <p:xfrm>
          <a:off x="1412875" y="1536976"/>
          <a:ext cx="9366250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6250">
                  <a:extLst>
                    <a:ext uri="{9D8B030D-6E8A-4147-A177-3AD203B41FA5}">
                      <a16:colId xmlns:a16="http://schemas.microsoft.com/office/drawing/2014/main" val="8553052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42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달기와의 전쟁은 무림 세력에게 치명적이었다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 맹주와 천마를 포함한 각 세력의 주요 인물들의 죽음은 대다수의 세력에게 큰 피해를 입었다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무림은 복수를 다짐하며 동쪽에 멀리 대륙 끝에 있는 나라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숨어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달기와의 재전쟁을 위해 조용히 세력을 회복 하고 있었다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그로부터 약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무림을 찾아낸 달기는 무림의 정파와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사파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사이에 전쟁을 일으켜 무림 세력을 크게 약화 시켰고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지맥을 뒤틀어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많은 괴물들을 발생시켜 재앙을 일으켜 남은 무림 세력들을 쓸어버리려 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뒤 늦게 전쟁의 원인을 알아낸 무림은 급하게 전쟁을 멈추고 괴물들과 싸웠지만 거의 괴멸 상태가 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96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7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다행히 괴물들을 모두 처치했지만 무림은 이미 너무 큰 피해를 입었다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얼마 후 나라의 군대는 근처 이웃 나라에서 일어난 반란으로 국경에 병력을 해야 했고 괴물을 토벌할 인원이 턱없이 부족했고 나라와 무림은 협력 하에 나라는 자신을 백성을 지키기 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무림은 전쟁 많은 인원들이 죽어 새로운 인재를 찾기 위해 창설된 토벌단은 나라의 도읍 북쪽 산 중턱에 본부를 두고 괴물들을 처리하기 위해 단원을 모집하고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나라와 무림의 협력으로 만들어진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본부에는 입단한 단원들이 훈련할 수 있는 훈련장과 쉴 수 있는 숙소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괴물 토벌을 위한 장비를 만들고 살수 있는 대장간과 창고 등의 위치해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234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22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환경 </a:t>
            </a:r>
            <a:r>
              <a:rPr lang="en-US" altLang="ko-KR" dirty="0"/>
              <a:t>&amp; </a:t>
            </a:r>
            <a:r>
              <a:rPr lang="ko-KR" altLang="en-US" dirty="0"/>
              <a:t>분위기 컨셉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BF843A-D227-4A7E-94AE-C428AAC09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94" y="1153795"/>
            <a:ext cx="4558812" cy="2791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88153-1B69-4ED3-8509-C752FB699C58}"/>
              </a:ext>
            </a:extLst>
          </p:cNvPr>
          <p:cNvSpPr txBox="1"/>
          <p:nvPr/>
        </p:nvSpPr>
        <p:spPr>
          <a:xfrm>
            <a:off x="690563" y="4003979"/>
            <a:ext cx="10806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외부와 단절된 조용하고 깊은 산속에 위치에 </a:t>
            </a:r>
            <a:r>
              <a:rPr lang="ko-KR" altLang="en-US" sz="1400" dirty="0"/>
              <a:t>한</a:t>
            </a:r>
            <a:r>
              <a:rPr lang="ko-KR" altLang="en-US" sz="1400" b="0" dirty="0">
                <a:solidFill>
                  <a:schemeClr val="tx1"/>
                </a:solidFill>
              </a:rPr>
              <a:t>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토벌단은 다양한 세력들이 각자의 목적을 가지고 창설되었기 때문에 구성원들 또한 다양한 파벌에서 자신들 만의 목적을 가지고 있다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  <a:r>
              <a:rPr lang="ko-KR" altLang="en-US" sz="1400" b="0" dirty="0">
                <a:solidFill>
                  <a:schemeClr val="tx1"/>
                </a:solidFill>
              </a:rPr>
              <a:t>토벌단은 대외적으로 괴물들로 부터 사람들을 보호한다는 목적을 가진 집단이다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하지만 </a:t>
            </a:r>
            <a:r>
              <a:rPr lang="ko-KR" altLang="en-US" sz="1400" b="0" dirty="0" err="1">
                <a:solidFill>
                  <a:schemeClr val="tx1"/>
                </a:solidFill>
              </a:rPr>
              <a:t>토벌단</a:t>
            </a:r>
            <a:r>
              <a:rPr lang="ko-KR" altLang="en-US" sz="1400" b="0" dirty="0">
                <a:solidFill>
                  <a:schemeClr val="tx1"/>
                </a:solidFill>
              </a:rPr>
              <a:t> 구성원들은 약 </a:t>
            </a:r>
            <a:r>
              <a:rPr lang="en-US" altLang="ko-KR" sz="1400" b="0" dirty="0">
                <a:solidFill>
                  <a:schemeClr val="tx1"/>
                </a:solidFill>
              </a:rPr>
              <a:t>1</a:t>
            </a:r>
            <a:r>
              <a:rPr lang="ko-KR" altLang="en-US" sz="1400" b="0" dirty="0">
                <a:solidFill>
                  <a:schemeClr val="tx1"/>
                </a:solidFill>
              </a:rPr>
              <a:t>년 전에 일어난 정사 대전으로 줄어든 인원의 보충을 위한 재목을 </a:t>
            </a:r>
            <a:r>
              <a:rPr lang="ko-KR" altLang="en-US" sz="1400" dirty="0"/>
              <a:t>찾으려는 무림 세력의 사람들과 대재앙으로 가족</a:t>
            </a:r>
            <a:r>
              <a:rPr lang="en-US" altLang="ko-KR" sz="1400" dirty="0"/>
              <a:t>, </a:t>
            </a:r>
            <a:r>
              <a:rPr lang="ko-KR" altLang="en-US" sz="1400" dirty="0"/>
              <a:t>친구를 잃고 복수를 다짐한 사람들</a:t>
            </a:r>
            <a:r>
              <a:rPr lang="en-US" altLang="ko-KR" sz="1400" dirty="0"/>
              <a:t> </a:t>
            </a:r>
            <a:r>
              <a:rPr lang="ko-KR" altLang="en-US" sz="1400" dirty="0"/>
              <a:t>그리고 단순히 돈을 위해 들어온 다양한 사람들이 모여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괴물들을 토벌하기 위해 언제나 죽을 위험을 감수하고 임무를 나가기 때문에 임무 중 사망하는 인원 또한 많다</a:t>
            </a:r>
            <a:r>
              <a:rPr lang="en-US" altLang="ko-KR" sz="1400" dirty="0"/>
              <a:t>. 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토벌단</a:t>
            </a:r>
            <a:r>
              <a:rPr lang="ko-KR" altLang="en-US" sz="1400" dirty="0"/>
              <a:t>은 지속적인 </a:t>
            </a:r>
            <a:r>
              <a:rPr lang="ko-KR" altLang="en-US" sz="1400" b="0" dirty="0">
                <a:solidFill>
                  <a:schemeClr val="tx1"/>
                </a:solidFill>
              </a:rPr>
              <a:t>괴물 토벌 활동</a:t>
            </a:r>
            <a:r>
              <a:rPr lang="ko-KR" altLang="en-US" sz="1400" dirty="0"/>
              <a:t>으로 전체적으로 </a:t>
            </a:r>
            <a:r>
              <a:rPr lang="ko-KR" altLang="en-US" sz="1400" b="0" dirty="0">
                <a:solidFill>
                  <a:schemeClr val="tx1"/>
                </a:solidFill>
              </a:rPr>
              <a:t>교류가 거의 없고 거의 매일 사망자가 발생하기 때문에 조용하고 삭막한 분위기다</a:t>
            </a:r>
            <a:r>
              <a:rPr lang="en-US" altLang="ko-KR" sz="14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79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건물 디자인 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AA319-43A1-4217-88BB-787CB464C197}"/>
              </a:ext>
            </a:extLst>
          </p:cNvPr>
          <p:cNvSpPr txBox="1"/>
          <p:nvPr/>
        </p:nvSpPr>
        <p:spPr>
          <a:xfrm>
            <a:off x="1409701" y="4163769"/>
            <a:ext cx="9402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동양풍 </a:t>
            </a:r>
            <a:r>
              <a:rPr lang="ko-KR" altLang="en-US" sz="1600" dirty="0"/>
              <a:t>기와집으로 </a:t>
            </a:r>
            <a:r>
              <a:rPr lang="ko-KR" altLang="en-US" sz="1600" b="0" dirty="0">
                <a:solidFill>
                  <a:schemeClr val="tx1"/>
                </a:solidFill>
              </a:rPr>
              <a:t>검은 색 기와에 검 붉은 색 나무 기둥과 황토색 나무 벽으로 이루어져 있다</a:t>
            </a:r>
            <a:r>
              <a:rPr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latinLnBrk="1"/>
            <a:endParaRPr lang="en-US" altLang="ko-KR" sz="1600" dirty="0"/>
          </a:p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건물 외벽과 지붕 밑 곳곳에 붉은 실과 </a:t>
            </a:r>
            <a:r>
              <a:rPr lang="ko-KR" altLang="en-US" sz="1600" b="0" dirty="0" err="1">
                <a:solidFill>
                  <a:schemeClr val="tx1"/>
                </a:solidFill>
              </a:rPr>
              <a:t>오방색</a:t>
            </a:r>
            <a:r>
              <a:rPr lang="en-US" altLang="ko-KR" sz="1600" b="0" dirty="0">
                <a:solidFill>
                  <a:schemeClr val="tx1"/>
                </a:solidFill>
              </a:rPr>
              <a:t>(</a:t>
            </a:r>
            <a:r>
              <a:rPr lang="ko-KR" altLang="en-US" sz="1600" b="0" dirty="0">
                <a:solidFill>
                  <a:schemeClr val="tx1"/>
                </a:solidFill>
              </a:rPr>
              <a:t>적색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청색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황색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백색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흑색</a:t>
            </a:r>
            <a:r>
              <a:rPr lang="en-US" altLang="ko-KR" sz="1600" b="0" dirty="0">
                <a:solidFill>
                  <a:schemeClr val="tx1"/>
                </a:solidFill>
              </a:rPr>
              <a:t>)</a:t>
            </a:r>
            <a:r>
              <a:rPr lang="ko-KR" altLang="en-US" sz="1600" dirty="0"/>
              <a:t> 천</a:t>
            </a:r>
            <a:r>
              <a:rPr lang="en-US" altLang="ko-KR" sz="1600" dirty="0"/>
              <a:t>,</a:t>
            </a:r>
            <a:r>
              <a:rPr lang="ko-KR" altLang="en-US" sz="1600" b="0" dirty="0">
                <a:solidFill>
                  <a:schemeClr val="tx1"/>
                </a:solidFill>
              </a:rPr>
              <a:t> 부적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작은 방울들로 이루어진 </a:t>
            </a:r>
            <a:r>
              <a:rPr lang="ko-KR" altLang="en-US" sz="1600" b="0" dirty="0" err="1">
                <a:solidFill>
                  <a:schemeClr val="tx1"/>
                </a:solidFill>
              </a:rPr>
              <a:t>결계가</a:t>
            </a:r>
            <a:r>
              <a:rPr lang="ko-KR" altLang="en-US" sz="1600" b="0" dirty="0">
                <a:solidFill>
                  <a:schemeClr val="tx1"/>
                </a:solidFill>
              </a:rPr>
              <a:t> 설치되어 있다</a:t>
            </a:r>
            <a:r>
              <a:rPr lang="en-US" altLang="ko-KR" sz="1600" b="0" dirty="0">
                <a:solidFill>
                  <a:schemeClr val="tx1"/>
                </a:solidFill>
              </a:rPr>
              <a:t>. </a:t>
            </a:r>
            <a:r>
              <a:rPr lang="ko-KR" altLang="en-US" sz="1600" dirty="0"/>
              <a:t>건물 지붕 모서리가 건물 내부 기둥에 등불이 설치되어 있다</a:t>
            </a:r>
            <a:r>
              <a:rPr lang="en-US" altLang="ko-KR" sz="1600" dirty="0"/>
              <a:t>.</a:t>
            </a:r>
            <a:endParaRPr lang="en-US" altLang="ko-KR" sz="1600" b="0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C62B7F-DFDA-452D-83BF-B54222591399}"/>
              </a:ext>
            </a:extLst>
          </p:cNvPr>
          <p:cNvGrpSpPr/>
          <p:nvPr/>
        </p:nvGrpSpPr>
        <p:grpSpPr>
          <a:xfrm>
            <a:off x="1409700" y="1697647"/>
            <a:ext cx="9402761" cy="2269961"/>
            <a:chOff x="1409700" y="1697647"/>
            <a:chExt cx="9402761" cy="226996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3114104-FD6E-F150-D026-3BDE5AE0062B}"/>
                </a:ext>
              </a:extLst>
            </p:cNvPr>
            <p:cNvGrpSpPr/>
            <p:nvPr/>
          </p:nvGrpSpPr>
          <p:grpSpPr>
            <a:xfrm>
              <a:off x="1409700" y="1697647"/>
              <a:ext cx="9402761" cy="2269961"/>
              <a:chOff x="1428747" y="1174302"/>
              <a:chExt cx="9130752" cy="2039161"/>
            </a:xfrm>
          </p:grpSpPr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04553AC2-CF62-A230-1BB8-9BA058E0536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20297" y="1174302"/>
                <a:ext cx="3139202" cy="2038172"/>
                <a:chOff x="539122" y="3511441"/>
                <a:chExt cx="3979475" cy="2583731"/>
              </a:xfrm>
            </p:grpSpPr>
            <p:grpSp>
              <p:nvGrpSpPr>
                <p:cNvPr id="184" name="그룹 183">
                  <a:extLst>
                    <a:ext uri="{FF2B5EF4-FFF2-40B4-BE49-F238E27FC236}">
                      <a16:creationId xmlns:a16="http://schemas.microsoft.com/office/drawing/2014/main" id="{7A68A93C-878E-7296-622C-3E9D01E67AF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9122" y="3511441"/>
                  <a:ext cx="3979475" cy="2583731"/>
                  <a:chOff x="613120" y="3780968"/>
                  <a:chExt cx="3919709" cy="2544927"/>
                </a:xfrm>
              </p:grpSpPr>
              <p:grpSp>
                <p:nvGrpSpPr>
                  <p:cNvPr id="95" name="그룹 94">
                    <a:extLst>
                      <a:ext uri="{FF2B5EF4-FFF2-40B4-BE49-F238E27FC236}">
                        <a16:creationId xmlns:a16="http://schemas.microsoft.com/office/drawing/2014/main" id="{C5ED6C77-D6FA-DF4E-022E-20119734315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13120" y="3780968"/>
                    <a:ext cx="3919709" cy="2544927"/>
                    <a:chOff x="526737" y="4093613"/>
                    <a:chExt cx="3807828" cy="2472287"/>
                  </a:xfrm>
                </p:grpSpPr>
                <p:pic>
                  <p:nvPicPr>
                    <p:cNvPr id="4" name="그림 3" descr="스크린샷, 멀티미디어 소프트웨어, 그래픽 소프트웨어, 소프트웨어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1C55DD6-FB01-316D-3960-496E1CB04C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94" b="31445"/>
                    <a:stretch/>
                  </p:blipFill>
                  <p:spPr>
                    <a:xfrm>
                      <a:off x="698989" y="4093613"/>
                      <a:ext cx="3635576" cy="2472287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2" name="그룹 31">
                      <a:extLst>
                        <a:ext uri="{FF2B5EF4-FFF2-40B4-BE49-F238E27FC236}">
                          <a16:creationId xmlns:a16="http://schemas.microsoft.com/office/drawing/2014/main" id="{58E8424C-5728-D04B-F2A4-8D6DB28859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756" y="5129898"/>
                      <a:ext cx="2844855" cy="1047190"/>
                      <a:chOff x="807756" y="5129898"/>
                      <a:chExt cx="2844855" cy="1047190"/>
                    </a:xfrm>
                  </p:grpSpPr>
                  <p:pic>
                    <p:nvPicPr>
                      <p:cNvPr id="6" name="그림 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AEDB7EA-B4A3-BB7A-926E-7E1F34A370A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32446">
                        <a:off x="1955327" y="5129898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" name="그림 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C53C7C3-9461-C1C1-562B-8D87CD57F2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80298">
                        <a:off x="1564810" y="516103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그림 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5B2B38A-56B3-4047-9AEC-C06F25DE123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5089967" flipV="1">
                        <a:off x="1905704" y="6065182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" name="그림 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2BB76D2-F445-6DA7-7B8D-E88EF956133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727534" flipV="1">
                        <a:off x="1234027" y="5864061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그림 12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C4D891B-D283-578C-68DF-30250D19044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80030">
                        <a:off x="1224345" y="516802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그림 14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299A30F-0E00-2A96-D8E3-0026E8CA0A6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084012">
                        <a:off x="869159" y="516802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" name="그림 1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AB132B9-6514-76DE-1156-28EEB04AB7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993681" flipV="1">
                        <a:off x="1298572" y="6014163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7" name="그림 16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C796A59-F486-66B5-2422-86DB702178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31248" flipV="1">
                        <a:off x="807756" y="583663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8" name="그림 1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9B3918-E288-0D99-9EAE-0C8D492B0C8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32446" flipH="1">
                        <a:off x="2831684" y="529108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9" name="그림 1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2ECDA8F-1071-FE0A-4632-81F86855DC2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80298">
                        <a:off x="2514552" y="5144602"/>
                        <a:ext cx="109481" cy="25779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" name="그림 1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2C5A601-BA96-6417-9B78-B0F6D650205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80030">
                        <a:off x="3178312" y="5139478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그림 20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05E5118-F116-BEC9-3E54-911CF6EA03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309415" flipH="1">
                        <a:off x="3598856" y="5160926"/>
                        <a:ext cx="53755" cy="12657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그림 21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BF93146-FBA9-436F-32AE-BFF3F24A773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748934" flipH="1">
                        <a:off x="3340065" y="515434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4" name="그림 23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62F7435-F52B-6F35-E538-9C71F1B2CE3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6387705" flipH="1">
                        <a:off x="3514304" y="5234132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5" name="그림 24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BD7DE19-60C5-84F8-167C-2F180D1D648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8679430" flipH="1">
                        <a:off x="2828593" y="6060771"/>
                        <a:ext cx="29989" cy="7207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6" name="그림 2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5A26198-7CA5-08D1-F804-AFC2FF4C5A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27282">
                        <a:off x="2614656" y="6004506"/>
                        <a:ext cx="71813" cy="17258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7" name="그림 26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793DB56-C907-E24A-988F-14C1545AF1C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8727014">
                        <a:off x="3034480" y="5908983"/>
                        <a:ext cx="54102" cy="1300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8" name="그림 2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64199C8-4580-1D4B-3B4D-966E8D3758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556399" flipH="1">
                        <a:off x="3529000" y="5726310"/>
                        <a:ext cx="35260" cy="8473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9" name="그림 2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0A24FCD-FA02-4AFA-EE7F-525882984F3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595918" flipH="1">
                        <a:off x="3134200" y="5898957"/>
                        <a:ext cx="29989" cy="7207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0" name="그림 2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58EB489-4DCC-D4A7-9A5E-93913D97741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5634689" flipH="1">
                        <a:off x="3483891" y="5787650"/>
                        <a:ext cx="30607" cy="706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0" name="그룹 49">
                      <a:extLst>
                        <a:ext uri="{FF2B5EF4-FFF2-40B4-BE49-F238E27FC236}">
                          <a16:creationId xmlns:a16="http://schemas.microsoft.com/office/drawing/2014/main" id="{79C11093-CBFE-AB35-19D1-60AFB6C54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6737" y="4365285"/>
                      <a:ext cx="3420705" cy="1777638"/>
                      <a:chOff x="526737" y="4365285"/>
                      <a:chExt cx="3420705" cy="1777638"/>
                    </a:xfrm>
                  </p:grpSpPr>
                  <p:sp>
                    <p:nvSpPr>
                      <p:cNvPr id="33" name="원호 32">
                        <a:extLst>
                          <a:ext uri="{FF2B5EF4-FFF2-40B4-BE49-F238E27FC236}">
                            <a16:creationId xmlns:a16="http://schemas.microsoft.com/office/drawing/2014/main" id="{DF878AC8-0659-0D7C-29F3-067BCE7A3AA0}"/>
                          </a:ext>
                        </a:extLst>
                      </p:cNvPr>
                      <p:cNvSpPr/>
                      <p:nvPr/>
                    </p:nvSpPr>
                    <p:spPr>
                      <a:xfrm rot="7374990">
                        <a:off x="1620072" y="4589184"/>
                        <a:ext cx="701418" cy="571266"/>
                      </a:xfrm>
                      <a:prstGeom prst="arc">
                        <a:avLst>
                          <a:gd name="adj1" fmla="val 16200000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4" name="원호 33">
                        <a:extLst>
                          <a:ext uri="{FF2B5EF4-FFF2-40B4-BE49-F238E27FC236}">
                            <a16:creationId xmlns:a16="http://schemas.microsoft.com/office/drawing/2014/main" id="{501048D6-56FE-D648-D21C-1DC8E0FC0348}"/>
                          </a:ext>
                        </a:extLst>
                      </p:cNvPr>
                      <p:cNvSpPr/>
                      <p:nvPr/>
                    </p:nvSpPr>
                    <p:spPr>
                      <a:xfrm rot="7759951">
                        <a:off x="1145539" y="4490858"/>
                        <a:ext cx="935488" cy="684341"/>
                      </a:xfrm>
                      <a:prstGeom prst="arc">
                        <a:avLst>
                          <a:gd name="adj1" fmla="val 16200000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5" name="원호 34">
                        <a:extLst>
                          <a:ext uri="{FF2B5EF4-FFF2-40B4-BE49-F238E27FC236}">
                            <a16:creationId xmlns:a16="http://schemas.microsoft.com/office/drawing/2014/main" id="{12D9444B-8CFB-6277-7927-C9E66C3669B7}"/>
                          </a:ext>
                        </a:extLst>
                      </p:cNvPr>
                      <p:cNvSpPr/>
                      <p:nvPr/>
                    </p:nvSpPr>
                    <p:spPr>
                      <a:xfrm rot="8810440">
                        <a:off x="526737" y="4550216"/>
                        <a:ext cx="935488" cy="684341"/>
                      </a:xfrm>
                      <a:prstGeom prst="arc">
                        <a:avLst>
                          <a:gd name="adj1" fmla="val 14276782"/>
                          <a:gd name="adj2" fmla="val 2043016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6" name="원호 35">
                        <a:extLst>
                          <a:ext uri="{FF2B5EF4-FFF2-40B4-BE49-F238E27FC236}">
                            <a16:creationId xmlns:a16="http://schemas.microsoft.com/office/drawing/2014/main" id="{5A0C0463-4A30-B809-2874-BEA601485F29}"/>
                          </a:ext>
                        </a:extLst>
                      </p:cNvPr>
                      <p:cNvSpPr/>
                      <p:nvPr/>
                    </p:nvSpPr>
                    <p:spPr>
                      <a:xfrm rot="8344123">
                        <a:off x="1664210" y="5571657"/>
                        <a:ext cx="701418" cy="571266"/>
                      </a:xfrm>
                      <a:prstGeom prst="arc">
                        <a:avLst>
                          <a:gd name="adj1" fmla="val 14810223"/>
                          <a:gd name="adj2" fmla="val 2126240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7" name="원호 36">
                        <a:extLst>
                          <a:ext uri="{FF2B5EF4-FFF2-40B4-BE49-F238E27FC236}">
                            <a16:creationId xmlns:a16="http://schemas.microsoft.com/office/drawing/2014/main" id="{B20F9310-C8C2-A12A-AD69-02F5BDFAD43A}"/>
                          </a:ext>
                        </a:extLst>
                      </p:cNvPr>
                      <p:cNvSpPr/>
                      <p:nvPr/>
                    </p:nvSpPr>
                    <p:spPr>
                      <a:xfrm rot="8729084">
                        <a:off x="1185065" y="5598208"/>
                        <a:ext cx="249024" cy="363965"/>
                      </a:xfrm>
                      <a:prstGeom prst="arc">
                        <a:avLst>
                          <a:gd name="adj1" fmla="val 14216153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8" name="원호 37">
                        <a:extLst>
                          <a:ext uri="{FF2B5EF4-FFF2-40B4-BE49-F238E27FC236}">
                            <a16:creationId xmlns:a16="http://schemas.microsoft.com/office/drawing/2014/main" id="{FA6180DE-7FD5-667E-4E89-A07D03812307}"/>
                          </a:ext>
                        </a:extLst>
                      </p:cNvPr>
                      <p:cNvSpPr/>
                      <p:nvPr/>
                    </p:nvSpPr>
                    <p:spPr>
                      <a:xfrm rot="9779573">
                        <a:off x="604526" y="5260398"/>
                        <a:ext cx="935488" cy="684341"/>
                      </a:xfrm>
                      <a:prstGeom prst="arc">
                        <a:avLst>
                          <a:gd name="adj1" fmla="val 14276782"/>
                          <a:gd name="adj2" fmla="val 2043016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0" name="원호 39">
                        <a:extLst>
                          <a:ext uri="{FF2B5EF4-FFF2-40B4-BE49-F238E27FC236}">
                            <a16:creationId xmlns:a16="http://schemas.microsoft.com/office/drawing/2014/main" id="{643BF9E9-0762-2D95-1FD6-9C3F0F75DF2D}"/>
                          </a:ext>
                        </a:extLst>
                      </p:cNvPr>
                      <p:cNvSpPr/>
                      <p:nvPr/>
                    </p:nvSpPr>
                    <p:spPr>
                      <a:xfrm rot="10475755">
                        <a:off x="1410773" y="5702077"/>
                        <a:ext cx="249024" cy="363965"/>
                      </a:xfrm>
                      <a:prstGeom prst="arc">
                        <a:avLst>
                          <a:gd name="adj1" fmla="val 11535244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1" name="원호 40">
                        <a:extLst>
                          <a:ext uri="{FF2B5EF4-FFF2-40B4-BE49-F238E27FC236}">
                            <a16:creationId xmlns:a16="http://schemas.microsoft.com/office/drawing/2014/main" id="{83B32EE7-D5B2-9001-9F35-6B8E24CBD297}"/>
                          </a:ext>
                        </a:extLst>
                      </p:cNvPr>
                      <p:cNvSpPr/>
                      <p:nvPr/>
                    </p:nvSpPr>
                    <p:spPr>
                      <a:xfrm rot="11013253" flipH="1">
                        <a:off x="2980142" y="4889033"/>
                        <a:ext cx="467235" cy="277576"/>
                      </a:xfrm>
                      <a:prstGeom prst="arc">
                        <a:avLst>
                          <a:gd name="adj1" fmla="val 11831498"/>
                          <a:gd name="adj2" fmla="val 2039254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2" name="원호 41">
                        <a:extLst>
                          <a:ext uri="{FF2B5EF4-FFF2-40B4-BE49-F238E27FC236}">
                            <a16:creationId xmlns:a16="http://schemas.microsoft.com/office/drawing/2014/main" id="{2D83A32D-14B7-8194-9DB5-4900BC19DB3C}"/>
                          </a:ext>
                        </a:extLst>
                      </p:cNvPr>
                      <p:cNvSpPr/>
                      <p:nvPr/>
                    </p:nvSpPr>
                    <p:spPr>
                      <a:xfrm rot="11832110" flipH="1">
                        <a:off x="2459106" y="4929147"/>
                        <a:ext cx="467235" cy="277576"/>
                      </a:xfrm>
                      <a:prstGeom prst="arc">
                        <a:avLst>
                          <a:gd name="adj1" fmla="val 11633136"/>
                          <a:gd name="adj2" fmla="val 1126661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3" name="원호 42">
                        <a:extLst>
                          <a:ext uri="{FF2B5EF4-FFF2-40B4-BE49-F238E27FC236}">
                            <a16:creationId xmlns:a16="http://schemas.microsoft.com/office/drawing/2014/main" id="{5E92F374-24B2-4EDE-095D-FD14351F7582}"/>
                          </a:ext>
                        </a:extLst>
                      </p:cNvPr>
                      <p:cNvSpPr/>
                      <p:nvPr/>
                    </p:nvSpPr>
                    <p:spPr>
                      <a:xfrm rot="10572338" flipH="1">
                        <a:off x="3471384" y="4900147"/>
                        <a:ext cx="467235" cy="303384"/>
                      </a:xfrm>
                      <a:prstGeom prst="arc">
                        <a:avLst>
                          <a:gd name="adj1" fmla="val 11480625"/>
                          <a:gd name="adj2" fmla="val 2018651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4" name="원호 43">
                        <a:extLst>
                          <a:ext uri="{FF2B5EF4-FFF2-40B4-BE49-F238E27FC236}">
                            <a16:creationId xmlns:a16="http://schemas.microsoft.com/office/drawing/2014/main" id="{EBD4D009-E80E-2C8D-DBB1-5AEAF8000F06}"/>
                          </a:ext>
                        </a:extLst>
                      </p:cNvPr>
                      <p:cNvSpPr/>
                      <p:nvPr/>
                    </p:nvSpPr>
                    <p:spPr>
                      <a:xfrm rot="10419669" flipH="1">
                        <a:off x="2490857" y="5735719"/>
                        <a:ext cx="467235" cy="277576"/>
                      </a:xfrm>
                      <a:prstGeom prst="arc">
                        <a:avLst>
                          <a:gd name="adj1" fmla="val 12924499"/>
                          <a:gd name="adj2" fmla="val 21280468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5" name="원호 44">
                        <a:extLst>
                          <a:ext uri="{FF2B5EF4-FFF2-40B4-BE49-F238E27FC236}">
                            <a16:creationId xmlns:a16="http://schemas.microsoft.com/office/drawing/2014/main" id="{CFC24989-1768-F5A4-34E7-3D2940CDE2F3}"/>
                          </a:ext>
                        </a:extLst>
                      </p:cNvPr>
                      <p:cNvSpPr/>
                      <p:nvPr/>
                    </p:nvSpPr>
                    <p:spPr>
                      <a:xfrm rot="7529857" flipH="1">
                        <a:off x="3075739" y="5583308"/>
                        <a:ext cx="467235" cy="303384"/>
                      </a:xfrm>
                      <a:prstGeom prst="arc">
                        <a:avLst>
                          <a:gd name="adj1" fmla="val 9210535"/>
                          <a:gd name="adj2" fmla="val 1817882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8" name="원호 47">
                        <a:extLst>
                          <a:ext uri="{FF2B5EF4-FFF2-40B4-BE49-F238E27FC236}">
                            <a16:creationId xmlns:a16="http://schemas.microsoft.com/office/drawing/2014/main" id="{DF7A294C-3582-DC57-A9F2-FC8D5A0FDA94}"/>
                          </a:ext>
                        </a:extLst>
                      </p:cNvPr>
                      <p:cNvSpPr/>
                      <p:nvPr/>
                    </p:nvSpPr>
                    <p:spPr>
                      <a:xfrm rot="7529857" flipH="1">
                        <a:off x="3650464" y="5442534"/>
                        <a:ext cx="334445" cy="259510"/>
                      </a:xfrm>
                      <a:prstGeom prst="arc">
                        <a:avLst>
                          <a:gd name="adj1" fmla="val 9210535"/>
                          <a:gd name="adj2" fmla="val 1817882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63" name="자유형: 도형 62">
                      <a:extLst>
                        <a:ext uri="{FF2B5EF4-FFF2-40B4-BE49-F238E27FC236}">
                          <a16:creationId xmlns:a16="http://schemas.microsoft.com/office/drawing/2014/main" id="{D7969518-235B-31F8-DCAC-93FD458B3A3C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733323" y="50521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" name="자유형: 도형 63">
                      <a:extLst>
                        <a:ext uri="{FF2B5EF4-FFF2-40B4-BE49-F238E27FC236}">
                          <a16:creationId xmlns:a16="http://schemas.microsoft.com/office/drawing/2014/main" id="{E9D2708E-5630-1F25-6BEA-D224177BCF67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568588" y="51315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5" name="자유형: 도형 64">
                      <a:extLst>
                        <a:ext uri="{FF2B5EF4-FFF2-40B4-BE49-F238E27FC236}">
                          <a16:creationId xmlns:a16="http://schemas.microsoft.com/office/drawing/2014/main" id="{E2B403B0-C9AE-7154-55A9-3A1EC648BD3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382811" y="5834568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6" name="자유형: 도형 65">
                      <a:extLst>
                        <a:ext uri="{FF2B5EF4-FFF2-40B4-BE49-F238E27FC236}">
                          <a16:creationId xmlns:a16="http://schemas.microsoft.com/office/drawing/2014/main" id="{BA6B3CC2-356A-F624-4D41-4C60242617DD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651365" y="587099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7" name="자유형: 도형 66">
                      <a:extLst>
                        <a:ext uri="{FF2B5EF4-FFF2-40B4-BE49-F238E27FC236}">
                          <a16:creationId xmlns:a16="http://schemas.microsoft.com/office/drawing/2014/main" id="{A82ACAB7-7432-8789-7519-EA88893A204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853379" y="593177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8" name="자유형: 도형 67">
                      <a:extLst>
                        <a:ext uri="{FF2B5EF4-FFF2-40B4-BE49-F238E27FC236}">
                          <a16:creationId xmlns:a16="http://schemas.microsoft.com/office/drawing/2014/main" id="{872EB3A2-5BE9-C48D-CB3C-34CF7665990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30134" y="5185048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1A86A843-8258-6244-FDF3-7DC951A899F3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903303" y="512278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자유형: 도형 69">
                      <a:extLst>
                        <a:ext uri="{FF2B5EF4-FFF2-40B4-BE49-F238E27FC236}">
                          <a16:creationId xmlns:a16="http://schemas.microsoft.com/office/drawing/2014/main" id="{1D799377-5EA3-EDFA-D113-80805C40FFFE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123293" y="513153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" name="자유형: 도형 70">
                      <a:extLst>
                        <a:ext uri="{FF2B5EF4-FFF2-40B4-BE49-F238E27FC236}">
                          <a16:creationId xmlns:a16="http://schemas.microsoft.com/office/drawing/2014/main" id="{11DCF263-1C0E-FAFE-BF36-654D2011CA16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792462" y="5103953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2" name="자유형: 도형 71">
                      <a:extLst>
                        <a:ext uri="{FF2B5EF4-FFF2-40B4-BE49-F238E27FC236}">
                          <a16:creationId xmlns:a16="http://schemas.microsoft.com/office/drawing/2014/main" id="{2487B383-52B1-FA92-63C4-6670A27FB61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179479" y="5057133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자유형: 도형 72">
                      <a:extLst>
                        <a:ext uri="{FF2B5EF4-FFF2-40B4-BE49-F238E27FC236}">
                          <a16:creationId xmlns:a16="http://schemas.microsoft.com/office/drawing/2014/main" id="{85D59339-EDA9-90D2-3605-B7313619BCB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836508" y="5250714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4" name="자유형: 도형 73">
                      <a:extLst>
                        <a:ext uri="{FF2B5EF4-FFF2-40B4-BE49-F238E27FC236}">
                          <a16:creationId xmlns:a16="http://schemas.microsoft.com/office/drawing/2014/main" id="{02E6CC53-5E16-0CB2-BEDD-6C2A8EFDD678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082823" y="591882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5" name="자유형: 도형 74">
                      <a:extLst>
                        <a:ext uri="{FF2B5EF4-FFF2-40B4-BE49-F238E27FC236}">
                          <a16:creationId xmlns:a16="http://schemas.microsoft.com/office/drawing/2014/main" id="{C746E4D3-0DA4-6504-7B11-8C7C694D1C82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66733" y="61321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6" name="자유형: 도형 75">
                      <a:extLst>
                        <a:ext uri="{FF2B5EF4-FFF2-40B4-BE49-F238E27FC236}">
                          <a16:creationId xmlns:a16="http://schemas.microsoft.com/office/drawing/2014/main" id="{313A5364-D483-7591-119D-58AB607953D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173567" y="5101919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자유형: 도형 76">
                      <a:extLst>
                        <a:ext uri="{FF2B5EF4-FFF2-40B4-BE49-F238E27FC236}">
                          <a16:creationId xmlns:a16="http://schemas.microsoft.com/office/drawing/2014/main" id="{07BDE9C7-EC67-FD1A-529C-CE9ED8F8C78A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729012" y="521439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자유형: 도형 81">
                      <a:extLst>
                        <a:ext uri="{FF2B5EF4-FFF2-40B4-BE49-F238E27FC236}">
                          <a16:creationId xmlns:a16="http://schemas.microsoft.com/office/drawing/2014/main" id="{BF79DDCC-9978-4C27-D838-9CE24A3BB4E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274505" y="5170246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자유형: 도형 82">
                      <a:extLst>
                        <a:ext uri="{FF2B5EF4-FFF2-40B4-BE49-F238E27FC236}">
                          <a16:creationId xmlns:a16="http://schemas.microsoft.com/office/drawing/2014/main" id="{6305400D-D726-F4DD-2982-76729C04EBA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519549" y="514442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ACCBE33E-C453-E435-2884-5FED321458F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809654" y="506442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9D191A29-D7CE-13F1-5DDF-25A14BFC404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24443" y="509067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BAD564EC-B589-140F-D326-F185F6CCA3A7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288084" y="513378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37ABBC61-7503-3702-2769-C55B2F58081A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981138" y="593300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C7539097-DE36-CC6B-A479-DEF6EE06FBC2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220851" y="602997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E8027298-AC7C-8F30-DFBF-295A31759D98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713125" y="60124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9AC6816D-238E-E0D3-9595-AF270821431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284244" y="58992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D45FC5E5-6D7B-B9DF-B441-BB06C696900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714296" y="56744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2" name="자유형: 도형 91">
                      <a:extLst>
                        <a:ext uri="{FF2B5EF4-FFF2-40B4-BE49-F238E27FC236}">
                          <a16:creationId xmlns:a16="http://schemas.microsoft.com/office/drawing/2014/main" id="{D6C6D0EA-334A-A210-CF2C-04547A52243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869895" y="562644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C8C75F3F-28D3-571D-CFA3-F5968A223EC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648268" y="598762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B7135A22-527F-57E4-66B8-B80B50C28FE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123646" y="596352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12B06D55-DB97-B59C-37E8-B298EB46EEF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103004" y="4812846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19" name="타원 118">
                      <a:extLst>
                        <a:ext uri="{FF2B5EF4-FFF2-40B4-BE49-F238E27FC236}">
                          <a16:creationId xmlns:a16="http://schemas.microsoft.com/office/drawing/2014/main" id="{6E685954-B523-B7B6-3A0F-6AD2A7B5DA5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0" name="직선 연결선 119">
                      <a:extLst>
                        <a:ext uri="{FF2B5EF4-FFF2-40B4-BE49-F238E27FC236}">
                          <a16:creationId xmlns:a16="http://schemas.microsoft.com/office/drawing/2014/main" id="{93328938-27D7-482F-C2F8-71EF7D080BB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1" name="부분 원형 120">
                      <a:extLst>
                        <a:ext uri="{FF2B5EF4-FFF2-40B4-BE49-F238E27FC236}">
                          <a16:creationId xmlns:a16="http://schemas.microsoft.com/office/drawing/2014/main" id="{3796C2CB-C502-3D29-446D-FCD4FA87BB4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2" name="부분 원형 121">
                      <a:extLst>
                        <a:ext uri="{FF2B5EF4-FFF2-40B4-BE49-F238E27FC236}">
                          <a16:creationId xmlns:a16="http://schemas.microsoft.com/office/drawing/2014/main" id="{843F3FCA-AFC5-F46D-3C9A-1B8D52A8A59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3" name="부분 원형 122">
                      <a:extLst>
                        <a:ext uri="{FF2B5EF4-FFF2-40B4-BE49-F238E27FC236}">
                          <a16:creationId xmlns:a16="http://schemas.microsoft.com/office/drawing/2014/main" id="{7260A609-A39F-A3F7-A785-44F0A921751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24" name="그룹 123">
                    <a:extLst>
                      <a:ext uri="{FF2B5EF4-FFF2-40B4-BE49-F238E27FC236}">
                        <a16:creationId xmlns:a16="http://schemas.microsoft.com/office/drawing/2014/main" id="{C70C2BB4-8685-EBA9-759B-0E084177FB4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563233" y="481925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25" name="타원 124">
                      <a:extLst>
                        <a:ext uri="{FF2B5EF4-FFF2-40B4-BE49-F238E27FC236}">
                          <a16:creationId xmlns:a16="http://schemas.microsoft.com/office/drawing/2014/main" id="{9FF5167A-67B1-5F59-7D44-CC7D3D8A0FA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6" name="직선 연결선 125">
                      <a:extLst>
                        <a:ext uri="{FF2B5EF4-FFF2-40B4-BE49-F238E27FC236}">
                          <a16:creationId xmlns:a16="http://schemas.microsoft.com/office/drawing/2014/main" id="{AA2BDA44-3A27-8377-181E-3BCA81B02F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7" name="부분 원형 126">
                      <a:extLst>
                        <a:ext uri="{FF2B5EF4-FFF2-40B4-BE49-F238E27FC236}">
                          <a16:creationId xmlns:a16="http://schemas.microsoft.com/office/drawing/2014/main" id="{B4989D38-CFD8-6798-6CDB-CA56054AE99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8" name="부분 원형 127">
                      <a:extLst>
                        <a:ext uri="{FF2B5EF4-FFF2-40B4-BE49-F238E27FC236}">
                          <a16:creationId xmlns:a16="http://schemas.microsoft.com/office/drawing/2014/main" id="{D1689FFC-3759-430E-549A-434CBC0714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9" name="부분 원형 128">
                      <a:extLst>
                        <a:ext uri="{FF2B5EF4-FFF2-40B4-BE49-F238E27FC236}">
                          <a16:creationId xmlns:a16="http://schemas.microsoft.com/office/drawing/2014/main" id="{199FE1CD-8B55-4F66-6C58-CEBD9547A4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0" name="그룹 129">
                    <a:extLst>
                      <a:ext uri="{FF2B5EF4-FFF2-40B4-BE49-F238E27FC236}">
                        <a16:creationId xmlns:a16="http://schemas.microsoft.com/office/drawing/2014/main" id="{DF099B72-56E1-B836-9FA9-8827739658C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855303" y="4882125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31" name="타원 130">
                      <a:extLst>
                        <a:ext uri="{FF2B5EF4-FFF2-40B4-BE49-F238E27FC236}">
                          <a16:creationId xmlns:a16="http://schemas.microsoft.com/office/drawing/2014/main" id="{FFFE7AC0-E117-E022-EC09-1EA9A8C6317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2" name="직선 연결선 131">
                      <a:extLst>
                        <a:ext uri="{FF2B5EF4-FFF2-40B4-BE49-F238E27FC236}">
                          <a16:creationId xmlns:a16="http://schemas.microsoft.com/office/drawing/2014/main" id="{B6396BF7-7BF8-DA28-B339-50369072D0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3" name="부분 원형 132">
                      <a:extLst>
                        <a:ext uri="{FF2B5EF4-FFF2-40B4-BE49-F238E27FC236}">
                          <a16:creationId xmlns:a16="http://schemas.microsoft.com/office/drawing/2014/main" id="{B95ABE99-9065-B2BB-9ADA-0D856A179A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4" name="부분 원형 133">
                      <a:extLst>
                        <a:ext uri="{FF2B5EF4-FFF2-40B4-BE49-F238E27FC236}">
                          <a16:creationId xmlns:a16="http://schemas.microsoft.com/office/drawing/2014/main" id="{846BBE44-25D7-540D-2A71-73F338ED714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5" name="부분 원형 134">
                      <a:extLst>
                        <a:ext uri="{FF2B5EF4-FFF2-40B4-BE49-F238E27FC236}">
                          <a16:creationId xmlns:a16="http://schemas.microsoft.com/office/drawing/2014/main" id="{D508584A-1BEF-F4FB-6856-587E8C6803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ABEA125B-6F0E-6444-4088-01D7027E439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421117" y="470280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37" name="타원 136">
                      <a:extLst>
                        <a:ext uri="{FF2B5EF4-FFF2-40B4-BE49-F238E27FC236}">
                          <a16:creationId xmlns:a16="http://schemas.microsoft.com/office/drawing/2014/main" id="{866A621C-11C9-38F8-E388-B366BD59E33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8" name="직선 연결선 137">
                      <a:extLst>
                        <a:ext uri="{FF2B5EF4-FFF2-40B4-BE49-F238E27FC236}">
                          <a16:creationId xmlns:a16="http://schemas.microsoft.com/office/drawing/2014/main" id="{40B46265-6A3E-6D3E-426D-5F48AFA54B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9" name="부분 원형 138">
                      <a:extLst>
                        <a:ext uri="{FF2B5EF4-FFF2-40B4-BE49-F238E27FC236}">
                          <a16:creationId xmlns:a16="http://schemas.microsoft.com/office/drawing/2014/main" id="{92CE6693-619C-E679-5E31-76377B08A59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0" name="부분 원형 139">
                      <a:extLst>
                        <a:ext uri="{FF2B5EF4-FFF2-40B4-BE49-F238E27FC236}">
                          <a16:creationId xmlns:a16="http://schemas.microsoft.com/office/drawing/2014/main" id="{28E5F3B4-8A3B-2E15-AE25-8FA5198B38E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1" name="부분 원형 140">
                      <a:extLst>
                        <a:ext uri="{FF2B5EF4-FFF2-40B4-BE49-F238E27FC236}">
                          <a16:creationId xmlns:a16="http://schemas.microsoft.com/office/drawing/2014/main" id="{BA92C8D4-EA71-1C2F-8F61-BFE725B53A7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7C4BCD1A-0F1F-F5E9-AD52-F64DF406ED9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88636" y="4925688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43" name="타원 142">
                      <a:extLst>
                        <a:ext uri="{FF2B5EF4-FFF2-40B4-BE49-F238E27FC236}">
                          <a16:creationId xmlns:a16="http://schemas.microsoft.com/office/drawing/2014/main" id="{4C553341-83D1-091D-BE04-AB07C8F6D4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4" name="직선 연결선 143">
                      <a:extLst>
                        <a:ext uri="{FF2B5EF4-FFF2-40B4-BE49-F238E27FC236}">
                          <a16:creationId xmlns:a16="http://schemas.microsoft.com/office/drawing/2014/main" id="{0899288F-56A5-83E3-25A9-0C32562918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5" name="부분 원형 144">
                      <a:extLst>
                        <a:ext uri="{FF2B5EF4-FFF2-40B4-BE49-F238E27FC236}">
                          <a16:creationId xmlns:a16="http://schemas.microsoft.com/office/drawing/2014/main" id="{65F89D6C-8DF8-57BB-7EE4-EDAFBE031F6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6" name="부분 원형 145">
                      <a:extLst>
                        <a:ext uri="{FF2B5EF4-FFF2-40B4-BE49-F238E27FC236}">
                          <a16:creationId xmlns:a16="http://schemas.microsoft.com/office/drawing/2014/main" id="{A7D516E5-D2D3-AD65-429C-0F20385233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7" name="부분 원형 146">
                      <a:extLst>
                        <a:ext uri="{FF2B5EF4-FFF2-40B4-BE49-F238E27FC236}">
                          <a16:creationId xmlns:a16="http://schemas.microsoft.com/office/drawing/2014/main" id="{0A3F70A5-5C95-B0C1-6A4F-454CBE06C2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48" name="그룹 147">
                    <a:extLst>
                      <a:ext uri="{FF2B5EF4-FFF2-40B4-BE49-F238E27FC236}">
                        <a16:creationId xmlns:a16="http://schemas.microsoft.com/office/drawing/2014/main" id="{C9DE107E-98FA-FAB2-7EF4-942BB838F29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40892" y="560602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49" name="타원 148">
                      <a:extLst>
                        <a:ext uri="{FF2B5EF4-FFF2-40B4-BE49-F238E27FC236}">
                          <a16:creationId xmlns:a16="http://schemas.microsoft.com/office/drawing/2014/main" id="{6D7972AA-02D9-10C3-0E7F-C9AA671923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50" name="직선 연결선 149">
                      <a:extLst>
                        <a:ext uri="{FF2B5EF4-FFF2-40B4-BE49-F238E27FC236}">
                          <a16:creationId xmlns:a16="http://schemas.microsoft.com/office/drawing/2014/main" id="{1FC2DD7C-A66C-D2B3-A6AC-2F0BDFD1DB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1" name="부분 원형 150">
                      <a:extLst>
                        <a:ext uri="{FF2B5EF4-FFF2-40B4-BE49-F238E27FC236}">
                          <a16:creationId xmlns:a16="http://schemas.microsoft.com/office/drawing/2014/main" id="{ABEC189E-FDB6-91F4-6F9E-3BD4CE8743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2" name="부분 원형 151">
                      <a:extLst>
                        <a:ext uri="{FF2B5EF4-FFF2-40B4-BE49-F238E27FC236}">
                          <a16:creationId xmlns:a16="http://schemas.microsoft.com/office/drawing/2014/main" id="{1D2CA629-6C7D-29F0-E17E-1E38B9B4921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3" name="부분 원형 152">
                      <a:extLst>
                        <a:ext uri="{FF2B5EF4-FFF2-40B4-BE49-F238E27FC236}">
                          <a16:creationId xmlns:a16="http://schemas.microsoft.com/office/drawing/2014/main" id="{B7D095E3-6C04-2FBB-7029-BA2ED6A6126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54" name="그룹 153">
                    <a:extLst>
                      <a:ext uri="{FF2B5EF4-FFF2-40B4-BE49-F238E27FC236}">
                        <a16:creationId xmlns:a16="http://schemas.microsoft.com/office/drawing/2014/main" id="{934AD41D-5DDC-8413-F977-1E95567E5D0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400808" y="5739227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55" name="타원 154">
                      <a:extLst>
                        <a:ext uri="{FF2B5EF4-FFF2-40B4-BE49-F238E27FC236}">
                          <a16:creationId xmlns:a16="http://schemas.microsoft.com/office/drawing/2014/main" id="{BA1EDF58-DF65-EC6F-0757-B0087E269BD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56" name="직선 연결선 155">
                      <a:extLst>
                        <a:ext uri="{FF2B5EF4-FFF2-40B4-BE49-F238E27FC236}">
                          <a16:creationId xmlns:a16="http://schemas.microsoft.com/office/drawing/2014/main" id="{9B839FAD-6BE6-4DFE-C173-B66EC8FF90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7" name="부분 원형 156">
                      <a:extLst>
                        <a:ext uri="{FF2B5EF4-FFF2-40B4-BE49-F238E27FC236}">
                          <a16:creationId xmlns:a16="http://schemas.microsoft.com/office/drawing/2014/main" id="{06993647-9653-ABC6-E51B-228E9A6953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8" name="부분 원형 157">
                      <a:extLst>
                        <a:ext uri="{FF2B5EF4-FFF2-40B4-BE49-F238E27FC236}">
                          <a16:creationId xmlns:a16="http://schemas.microsoft.com/office/drawing/2014/main" id="{60458387-80DD-0DC0-5451-0B882A9D42D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9" name="부분 원형 158">
                      <a:extLst>
                        <a:ext uri="{FF2B5EF4-FFF2-40B4-BE49-F238E27FC236}">
                          <a16:creationId xmlns:a16="http://schemas.microsoft.com/office/drawing/2014/main" id="{4F899FA1-D43C-2A75-C878-48ED56F7705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ED94A497-B59B-2DFF-1FD4-C606D0CBE5D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019280" y="5707965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61" name="타원 160">
                      <a:extLst>
                        <a:ext uri="{FF2B5EF4-FFF2-40B4-BE49-F238E27FC236}">
                          <a16:creationId xmlns:a16="http://schemas.microsoft.com/office/drawing/2014/main" id="{CAF11434-7C12-ED32-5B09-3A9B240821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62" name="직선 연결선 161">
                      <a:extLst>
                        <a:ext uri="{FF2B5EF4-FFF2-40B4-BE49-F238E27FC236}">
                          <a16:creationId xmlns:a16="http://schemas.microsoft.com/office/drawing/2014/main" id="{FE0E5594-AB65-BEB0-8781-90CBAA7A9A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3" name="부분 원형 162">
                      <a:extLst>
                        <a:ext uri="{FF2B5EF4-FFF2-40B4-BE49-F238E27FC236}">
                          <a16:creationId xmlns:a16="http://schemas.microsoft.com/office/drawing/2014/main" id="{83CDF1D5-2D72-A17B-0C73-90E69E0396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4" name="부분 원형 163">
                      <a:extLst>
                        <a:ext uri="{FF2B5EF4-FFF2-40B4-BE49-F238E27FC236}">
                          <a16:creationId xmlns:a16="http://schemas.microsoft.com/office/drawing/2014/main" id="{043095FC-7D27-9468-7FB4-EA722FA4D68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5" name="부분 원형 164">
                      <a:extLst>
                        <a:ext uri="{FF2B5EF4-FFF2-40B4-BE49-F238E27FC236}">
                          <a16:creationId xmlns:a16="http://schemas.microsoft.com/office/drawing/2014/main" id="{7F499DF8-9553-E5A6-1AFC-2AC946C4C21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66" name="그룹 165">
                    <a:extLst>
                      <a:ext uri="{FF2B5EF4-FFF2-40B4-BE49-F238E27FC236}">
                        <a16:creationId xmlns:a16="http://schemas.microsoft.com/office/drawing/2014/main" id="{905D318C-DC08-1560-B6CC-5896505DAB2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483257" y="5656751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67" name="타원 166">
                      <a:extLst>
                        <a:ext uri="{FF2B5EF4-FFF2-40B4-BE49-F238E27FC236}">
                          <a16:creationId xmlns:a16="http://schemas.microsoft.com/office/drawing/2014/main" id="{696D61AF-4B82-278A-6FEB-DB46DA1EE5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68" name="직선 연결선 167">
                      <a:extLst>
                        <a:ext uri="{FF2B5EF4-FFF2-40B4-BE49-F238E27FC236}">
                          <a16:creationId xmlns:a16="http://schemas.microsoft.com/office/drawing/2014/main" id="{7512E038-D736-89B9-8193-9E574E1FBA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9" name="부분 원형 168">
                      <a:extLst>
                        <a:ext uri="{FF2B5EF4-FFF2-40B4-BE49-F238E27FC236}">
                          <a16:creationId xmlns:a16="http://schemas.microsoft.com/office/drawing/2014/main" id="{4D0F527E-DBF4-F7DA-781F-B494BFE5E1A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0" name="부분 원형 169">
                      <a:extLst>
                        <a:ext uri="{FF2B5EF4-FFF2-40B4-BE49-F238E27FC236}">
                          <a16:creationId xmlns:a16="http://schemas.microsoft.com/office/drawing/2014/main" id="{91D4BE87-D958-25FC-4229-6B2064020B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1" name="부분 원형 170">
                      <a:extLst>
                        <a:ext uri="{FF2B5EF4-FFF2-40B4-BE49-F238E27FC236}">
                          <a16:creationId xmlns:a16="http://schemas.microsoft.com/office/drawing/2014/main" id="{385F5DB2-ED2C-F9D0-1170-E7B398688D6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72" name="그룹 171">
                    <a:extLst>
                      <a:ext uri="{FF2B5EF4-FFF2-40B4-BE49-F238E27FC236}">
                        <a16:creationId xmlns:a16="http://schemas.microsoft.com/office/drawing/2014/main" id="{5CF20DE7-70B4-F36C-904F-031F7C6DF94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979141" y="5434582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73" name="타원 172">
                      <a:extLst>
                        <a:ext uri="{FF2B5EF4-FFF2-40B4-BE49-F238E27FC236}">
                          <a16:creationId xmlns:a16="http://schemas.microsoft.com/office/drawing/2014/main" id="{298D1C1B-F6A2-AD60-A5D4-620C4D2E7C0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74" name="직선 연결선 173">
                      <a:extLst>
                        <a:ext uri="{FF2B5EF4-FFF2-40B4-BE49-F238E27FC236}">
                          <a16:creationId xmlns:a16="http://schemas.microsoft.com/office/drawing/2014/main" id="{D64DD2B3-2612-4929-3F13-41F52BE322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5" name="부분 원형 174">
                      <a:extLst>
                        <a:ext uri="{FF2B5EF4-FFF2-40B4-BE49-F238E27FC236}">
                          <a16:creationId xmlns:a16="http://schemas.microsoft.com/office/drawing/2014/main" id="{7C2A2174-4136-E412-FB6E-64CB8BE976F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6" name="부분 원형 175">
                      <a:extLst>
                        <a:ext uri="{FF2B5EF4-FFF2-40B4-BE49-F238E27FC236}">
                          <a16:creationId xmlns:a16="http://schemas.microsoft.com/office/drawing/2014/main" id="{CB51743F-7545-D928-2F37-728C23E121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7" name="부분 원형 176">
                      <a:extLst>
                        <a:ext uri="{FF2B5EF4-FFF2-40B4-BE49-F238E27FC236}">
                          <a16:creationId xmlns:a16="http://schemas.microsoft.com/office/drawing/2014/main" id="{CA32AB5C-54D8-BC0B-0D7C-CB05D7C7ECF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78" name="그룹 177">
                    <a:extLst>
                      <a:ext uri="{FF2B5EF4-FFF2-40B4-BE49-F238E27FC236}">
                        <a16:creationId xmlns:a16="http://schemas.microsoft.com/office/drawing/2014/main" id="{01CBCE74-98DB-A5F7-7E4C-C292558310E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23636" y="5790023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79" name="타원 178">
                      <a:extLst>
                        <a:ext uri="{FF2B5EF4-FFF2-40B4-BE49-F238E27FC236}">
                          <a16:creationId xmlns:a16="http://schemas.microsoft.com/office/drawing/2014/main" id="{94E954BC-137C-9B9E-5BCD-51879EE28B5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0" name="직선 연결선 179">
                      <a:extLst>
                        <a:ext uri="{FF2B5EF4-FFF2-40B4-BE49-F238E27FC236}">
                          <a16:creationId xmlns:a16="http://schemas.microsoft.com/office/drawing/2014/main" id="{1D2FDC97-6F0A-39DF-2209-3B5EC04B76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1" name="부분 원형 180">
                      <a:extLst>
                        <a:ext uri="{FF2B5EF4-FFF2-40B4-BE49-F238E27FC236}">
                          <a16:creationId xmlns:a16="http://schemas.microsoft.com/office/drawing/2014/main" id="{A2883AA3-6997-4D7D-8E91-A0D758B4365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2" name="부분 원형 181">
                      <a:extLst>
                        <a:ext uri="{FF2B5EF4-FFF2-40B4-BE49-F238E27FC236}">
                          <a16:creationId xmlns:a16="http://schemas.microsoft.com/office/drawing/2014/main" id="{7BBEDFE5-061A-E92D-5A01-808736538D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3" name="부분 원형 182">
                      <a:extLst>
                        <a:ext uri="{FF2B5EF4-FFF2-40B4-BE49-F238E27FC236}">
                          <a16:creationId xmlns:a16="http://schemas.microsoft.com/office/drawing/2014/main" id="{6682F1CE-4C99-48C6-6BEE-6524055A43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pic>
              <p:nvPicPr>
                <p:cNvPr id="204" name="그림 203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6B34891A-3C28-A722-5DCB-26DCF21C9A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2609806" y="4344627"/>
                  <a:ext cx="282365" cy="414999"/>
                </a:xfrm>
                <a:prstGeom prst="rect">
                  <a:avLst/>
                </a:prstGeom>
              </p:spPr>
            </p:pic>
            <p:pic>
              <p:nvPicPr>
                <p:cNvPr id="205" name="그림 204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75AA1ED7-8441-65AB-E4D8-4FAC7EB13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2542473" y="5481559"/>
                  <a:ext cx="252736" cy="371453"/>
                </a:xfrm>
                <a:prstGeom prst="rect">
                  <a:avLst/>
                </a:prstGeom>
              </p:spPr>
            </p:pic>
            <p:pic>
              <p:nvPicPr>
                <p:cNvPr id="206" name="그림 205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BD411074-B99E-9516-CC41-21DF32BD26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266851" y="4558342"/>
                  <a:ext cx="175351" cy="257718"/>
                </a:xfrm>
                <a:prstGeom prst="rect">
                  <a:avLst/>
                </a:prstGeom>
              </p:spPr>
            </p:pic>
            <p:pic>
              <p:nvPicPr>
                <p:cNvPr id="207" name="그림 206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7C2207C5-7D05-5F01-747C-2C5DE33304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230370" y="5016915"/>
                  <a:ext cx="162416" cy="238707"/>
                </a:xfrm>
                <a:prstGeom prst="rect">
                  <a:avLst/>
                </a:prstGeom>
              </p:spPr>
            </p:pic>
            <p:pic>
              <p:nvPicPr>
                <p:cNvPr id="208" name="그림 207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FB7C9F18-5FCF-C64E-52D6-BB37EF3BA8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 cstate="print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132232" y="5445280"/>
                  <a:ext cx="154226" cy="226671"/>
                </a:xfrm>
                <a:prstGeom prst="rect">
                  <a:avLst/>
                </a:prstGeom>
              </p:spPr>
            </p:pic>
          </p:grp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A82CC77-58CD-4A77-A5F0-980EE5CEB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747" y="1175291"/>
                <a:ext cx="3057259" cy="2038172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0EB3D4E-0C4F-4A07-A857-8494538F7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29557" y="1697647"/>
              <a:ext cx="3031587" cy="2269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19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디자인 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AA319-43A1-4217-88BB-787CB464C197}"/>
              </a:ext>
            </a:extLst>
          </p:cNvPr>
          <p:cNvSpPr txBox="1"/>
          <p:nvPr/>
        </p:nvSpPr>
        <p:spPr>
          <a:xfrm>
            <a:off x="4388449" y="4780780"/>
            <a:ext cx="3647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 dirty="0"/>
              <a:t>총 </a:t>
            </a:r>
            <a:r>
              <a:rPr lang="en-US" altLang="ko-KR" sz="1400" dirty="0"/>
              <a:t>3</a:t>
            </a:r>
            <a:r>
              <a:rPr lang="ko-KR" altLang="en-US" sz="1400" dirty="0"/>
              <a:t>층으로 구성되어 있으며</a:t>
            </a:r>
            <a:r>
              <a:rPr lang="en-US" altLang="ko-KR" sz="1400" dirty="0"/>
              <a:t>,</a:t>
            </a:r>
          </a:p>
          <a:p>
            <a:pPr latinLnBrk="1"/>
            <a:r>
              <a:rPr lang="en-US" altLang="ko-KR" sz="1400" b="0" dirty="0">
                <a:solidFill>
                  <a:schemeClr val="tx1"/>
                </a:solidFill>
              </a:rPr>
              <a:t>1</a:t>
            </a:r>
            <a:r>
              <a:rPr lang="ko-KR" altLang="en-US" sz="1400" b="0" dirty="0">
                <a:solidFill>
                  <a:schemeClr val="tx1"/>
                </a:solidFill>
              </a:rPr>
              <a:t>층은 </a:t>
            </a:r>
            <a:r>
              <a:rPr lang="ko-KR" altLang="en-US" sz="1400" b="0" dirty="0" err="1">
                <a:solidFill>
                  <a:schemeClr val="tx1"/>
                </a:solidFill>
              </a:rPr>
              <a:t>객잔과</a:t>
            </a:r>
            <a:r>
              <a:rPr lang="ko-KR" altLang="en-US" sz="1400" b="0" dirty="0">
                <a:solidFill>
                  <a:schemeClr val="tx1"/>
                </a:solidFill>
              </a:rPr>
              <a:t> 임무처와 게시판이 </a:t>
            </a:r>
            <a:r>
              <a:rPr lang="ko-KR" altLang="en-US" sz="1400" dirty="0"/>
              <a:t>있다</a:t>
            </a:r>
            <a:r>
              <a:rPr lang="en-US" altLang="ko-KR" sz="1400" dirty="0"/>
              <a:t>.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pPr latinLnBrk="1"/>
            <a:r>
              <a:rPr lang="en-US" altLang="ko-KR" sz="1400" dirty="0"/>
              <a:t>2</a:t>
            </a:r>
            <a:r>
              <a:rPr lang="ko-KR" altLang="en-US" sz="1400" dirty="0"/>
              <a:t>층은 </a:t>
            </a:r>
            <a:r>
              <a:rPr lang="ko-KR" altLang="en-US" sz="1400" dirty="0" err="1"/>
              <a:t>토벌단</a:t>
            </a:r>
            <a:r>
              <a:rPr lang="ko-KR" altLang="en-US" sz="1400" dirty="0"/>
              <a:t> 서고가 있다</a:t>
            </a:r>
            <a:r>
              <a:rPr lang="en-US" altLang="ko-KR" sz="1400" dirty="0"/>
              <a:t>.</a:t>
            </a:r>
          </a:p>
          <a:p>
            <a:pPr latinLnBrk="1"/>
            <a:r>
              <a:rPr lang="en-US" altLang="ko-KR" sz="1400" b="0" dirty="0">
                <a:solidFill>
                  <a:schemeClr val="tx1"/>
                </a:solidFill>
              </a:rPr>
              <a:t>3</a:t>
            </a:r>
            <a:r>
              <a:rPr lang="ko-KR" altLang="en-US" sz="1400" b="0" dirty="0">
                <a:solidFill>
                  <a:schemeClr val="tx1"/>
                </a:solidFill>
              </a:rPr>
              <a:t>층에는 </a:t>
            </a:r>
            <a:r>
              <a:rPr lang="ko-KR" altLang="en-US" sz="1400" b="0" dirty="0" err="1">
                <a:solidFill>
                  <a:schemeClr val="tx1"/>
                </a:solidFill>
              </a:rPr>
              <a:t>참모실</a:t>
            </a:r>
            <a:r>
              <a:rPr lang="en-US" altLang="ko-KR" sz="1400" b="0" dirty="0">
                <a:solidFill>
                  <a:schemeClr val="tx1"/>
                </a:solidFill>
              </a:rPr>
              <a:t>,</a:t>
            </a:r>
            <a:r>
              <a:rPr lang="ko-KR" altLang="en-US" sz="1400" b="0" dirty="0">
                <a:solidFill>
                  <a:schemeClr val="tx1"/>
                </a:solidFill>
              </a:rPr>
              <a:t> 단장실</a:t>
            </a:r>
            <a:r>
              <a:rPr lang="en-US" altLang="ko-KR" sz="1400" b="0" dirty="0">
                <a:solidFill>
                  <a:schemeClr val="tx1"/>
                </a:solidFill>
              </a:rPr>
              <a:t>,</a:t>
            </a:r>
            <a:r>
              <a:rPr lang="ko-KR" altLang="en-US" sz="1400" b="0" dirty="0">
                <a:solidFill>
                  <a:schemeClr val="tx1"/>
                </a:solidFill>
              </a:rPr>
              <a:t> 회의실이 있다</a:t>
            </a:r>
            <a:r>
              <a:rPr lang="en-US" altLang="ko-KR" sz="1400" b="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87A0A1-D7CD-7FE1-F251-C37EB93F65E6}"/>
              </a:ext>
            </a:extLst>
          </p:cNvPr>
          <p:cNvGrpSpPr/>
          <p:nvPr/>
        </p:nvGrpSpPr>
        <p:grpSpPr>
          <a:xfrm>
            <a:off x="1422036" y="1564477"/>
            <a:ext cx="2884332" cy="1326281"/>
            <a:chOff x="1131748" y="1170924"/>
            <a:chExt cx="2983053" cy="13716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7ABA7C-2A11-4F7D-952D-B5257FD04D1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1748" y="1170924"/>
              <a:ext cx="2393967" cy="136798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6EEFE5-D8D1-49B5-8982-9F20494D6381}"/>
                </a:ext>
              </a:extLst>
            </p:cNvPr>
            <p:cNvSpPr txBox="1"/>
            <p:nvPr/>
          </p:nvSpPr>
          <p:spPr>
            <a:xfrm>
              <a:off x="3525715" y="2265600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10D4DD6-2FCC-88A1-E075-CE2BCEE1DC95}"/>
              </a:ext>
            </a:extLst>
          </p:cNvPr>
          <p:cNvGrpSpPr/>
          <p:nvPr/>
        </p:nvGrpSpPr>
        <p:grpSpPr>
          <a:xfrm>
            <a:off x="1434372" y="2990961"/>
            <a:ext cx="2884332" cy="1322709"/>
            <a:chOff x="1131748" y="3002017"/>
            <a:chExt cx="2983053" cy="136798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3807315-87E9-4894-889E-260E0EB2B57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1748" y="3002017"/>
              <a:ext cx="2393967" cy="136798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23D380-34B8-4F82-B5EA-3E61B22E7A11}"/>
                </a:ext>
              </a:extLst>
            </p:cNvPr>
            <p:cNvSpPr txBox="1"/>
            <p:nvPr/>
          </p:nvSpPr>
          <p:spPr>
            <a:xfrm>
              <a:off x="3525715" y="4092576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2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0D8A50-7D34-2849-3CBB-2B07AC5391E4}"/>
              </a:ext>
            </a:extLst>
          </p:cNvPr>
          <p:cNvGrpSpPr/>
          <p:nvPr/>
        </p:nvGrpSpPr>
        <p:grpSpPr>
          <a:xfrm>
            <a:off x="1422036" y="4416567"/>
            <a:ext cx="2884332" cy="1322709"/>
            <a:chOff x="1131748" y="4833109"/>
            <a:chExt cx="2983053" cy="136798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89DF84F-243B-4555-90F2-A2503722422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748" y="4833109"/>
              <a:ext cx="2393967" cy="136798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87F301-02E2-4839-8076-28F6AF7E3461}"/>
                </a:ext>
              </a:extLst>
            </p:cNvPr>
            <p:cNvSpPr txBox="1"/>
            <p:nvPr/>
          </p:nvSpPr>
          <p:spPr>
            <a:xfrm>
              <a:off x="3525715" y="5919552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89D8D47B-8071-9D34-0070-5CB5590CDC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t="17198" r="47286" b="26230"/>
          <a:stretch/>
        </p:blipFill>
        <p:spPr>
          <a:xfrm>
            <a:off x="8074697" y="3928970"/>
            <a:ext cx="2738280" cy="180591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64397B-83BA-40F2-A54E-4C954FD30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449" y="1564477"/>
            <a:ext cx="6424014" cy="22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2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배치</a:t>
            </a:r>
          </a:p>
        </p:txBody>
      </p:sp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026B256F-649E-5EE8-82C9-ACB60F40C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333" y="2784757"/>
            <a:ext cx="2008929" cy="128848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E14A36-1ED9-96FA-732B-57B9DC26EECF}"/>
              </a:ext>
            </a:extLst>
          </p:cNvPr>
          <p:cNvGrpSpPr/>
          <p:nvPr/>
        </p:nvGrpSpPr>
        <p:grpSpPr>
          <a:xfrm>
            <a:off x="2305738" y="1845743"/>
            <a:ext cx="5370830" cy="3141436"/>
            <a:chOff x="2305738" y="1845743"/>
            <a:chExt cx="5370830" cy="31414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927E177-1DA5-4104-87CC-6F86E103C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05738" y="1845743"/>
              <a:ext cx="5370830" cy="314143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3D0244-E897-B052-4BA4-E8612ED09CA7}"/>
                </a:ext>
              </a:extLst>
            </p:cNvPr>
            <p:cNvSpPr/>
            <p:nvPr/>
          </p:nvSpPr>
          <p:spPr>
            <a:xfrm>
              <a:off x="2907743" y="2024235"/>
              <a:ext cx="2083410" cy="1211336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FDBDA6B-C092-E784-7377-E33FE64D3821}"/>
                </a:ext>
              </a:extLst>
            </p:cNvPr>
            <p:cNvSpPr/>
            <p:nvPr/>
          </p:nvSpPr>
          <p:spPr>
            <a:xfrm>
              <a:off x="2907743" y="3105689"/>
              <a:ext cx="2490734" cy="131684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93CBCCC-0CB8-E43F-3B1F-DEF274FE3CEF}"/>
                </a:ext>
              </a:extLst>
            </p:cNvPr>
            <p:cNvSpPr/>
            <p:nvPr/>
          </p:nvSpPr>
          <p:spPr>
            <a:xfrm>
              <a:off x="5037699" y="2906360"/>
              <a:ext cx="1204839" cy="90950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8A70DD5-F1E3-5932-A9F1-74FD71BE0076}"/>
                </a:ext>
              </a:extLst>
            </p:cNvPr>
            <p:cNvSpPr/>
            <p:nvPr/>
          </p:nvSpPr>
          <p:spPr>
            <a:xfrm>
              <a:off x="6096000" y="3559245"/>
              <a:ext cx="1204839" cy="131684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C2BF59D-2542-9383-422D-F60ABF31028D}"/>
                </a:ext>
              </a:extLst>
            </p:cNvPr>
            <p:cNvSpPr/>
            <p:nvPr/>
          </p:nvSpPr>
          <p:spPr>
            <a:xfrm>
              <a:off x="3804375" y="1865973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E6454C7-DE66-3879-3333-A7C1633DBB4B}"/>
                </a:ext>
              </a:extLst>
            </p:cNvPr>
            <p:cNvSpPr/>
            <p:nvPr/>
          </p:nvSpPr>
          <p:spPr>
            <a:xfrm>
              <a:off x="5495045" y="2748098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E8135C7-897D-7382-746F-1794230EC1A7}"/>
                </a:ext>
              </a:extLst>
            </p:cNvPr>
            <p:cNvSpPr/>
            <p:nvPr/>
          </p:nvSpPr>
          <p:spPr>
            <a:xfrm>
              <a:off x="2709051" y="3602268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9A8A9E-0D76-8A6A-B811-2ADE4776C56A}"/>
                </a:ext>
              </a:extLst>
            </p:cNvPr>
            <p:cNvSpPr/>
            <p:nvPr/>
          </p:nvSpPr>
          <p:spPr>
            <a:xfrm>
              <a:off x="5950927" y="4059404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764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57826"/>
              </p:ext>
            </p:extLst>
          </p:nvPr>
        </p:nvGraphicFramePr>
        <p:xfrm>
          <a:off x="6358890" y="2240279"/>
          <a:ext cx="513778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객잔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점소이에게 음식을 구매하거나 식탁에 앉아서 휴식을 취할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임무 접수처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새로운 임무를 수락하거나 완료한 임무를 완료할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 괴물 토벌 중에 얻은 아이템을 판매할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동료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파티 모집 공지를 작성하거나 모집 중에 파티에 들어갈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토벌단에서 받을 수 있는 임무들을 확인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759D055E-67AB-4EE2-AF30-997718FC29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05389"/>
            <a:ext cx="5400675" cy="32472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62A8AA-22A2-75C0-ECFF-BFC9AD45ABEB}"/>
              </a:ext>
            </a:extLst>
          </p:cNvPr>
          <p:cNvSpPr/>
          <p:nvPr/>
        </p:nvSpPr>
        <p:spPr>
          <a:xfrm>
            <a:off x="798110" y="1907558"/>
            <a:ext cx="1602189" cy="206436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DABD9B-2DF4-AAF7-8172-5A27EC44A682}"/>
              </a:ext>
            </a:extLst>
          </p:cNvPr>
          <p:cNvSpPr/>
          <p:nvPr/>
        </p:nvSpPr>
        <p:spPr>
          <a:xfrm>
            <a:off x="2817410" y="1907559"/>
            <a:ext cx="3159528" cy="114044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06E312-36FC-C251-BCE4-EB79570A0CC4}"/>
              </a:ext>
            </a:extLst>
          </p:cNvPr>
          <p:cNvSpPr/>
          <p:nvPr/>
        </p:nvSpPr>
        <p:spPr>
          <a:xfrm>
            <a:off x="4374748" y="4633912"/>
            <a:ext cx="1602190" cy="138113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33E57C-5F4E-DDB0-DD7A-557859E3F018}"/>
              </a:ext>
            </a:extLst>
          </p:cNvPr>
          <p:cNvSpPr/>
          <p:nvPr/>
        </p:nvSpPr>
        <p:spPr>
          <a:xfrm>
            <a:off x="5862638" y="3971926"/>
            <a:ext cx="114300" cy="657224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AF557C-B050-F18D-DF34-B291974D45AF}"/>
              </a:ext>
            </a:extLst>
          </p:cNvPr>
          <p:cNvSpPr/>
          <p:nvPr/>
        </p:nvSpPr>
        <p:spPr>
          <a:xfrm>
            <a:off x="653037" y="1749297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4E2F0-FF77-C97F-469A-B5F4240DB14B}"/>
              </a:ext>
            </a:extLst>
          </p:cNvPr>
          <p:cNvSpPr/>
          <p:nvPr/>
        </p:nvSpPr>
        <p:spPr>
          <a:xfrm>
            <a:off x="2672337" y="1749297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F2AC8A-94F0-40EC-6F6F-7A1009F2C93A}"/>
              </a:ext>
            </a:extLst>
          </p:cNvPr>
          <p:cNvSpPr/>
          <p:nvPr/>
        </p:nvSpPr>
        <p:spPr>
          <a:xfrm>
            <a:off x="5572492" y="3772425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6AC481-7DF7-A5E9-6FE4-EC8C9FE3FCFD}"/>
              </a:ext>
            </a:extLst>
          </p:cNvPr>
          <p:cNvSpPr/>
          <p:nvPr/>
        </p:nvSpPr>
        <p:spPr>
          <a:xfrm>
            <a:off x="4252101" y="4470888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359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2209</TotalTime>
  <Pages>17</Pages>
  <Words>1104</Words>
  <Characters>0</Characters>
  <Application>Microsoft Office PowerPoint</Application>
  <DocSecurity>0</DocSecurity>
  <PresentationFormat>와이드스크린</PresentationFormat>
  <Lines>0</Lines>
  <Paragraphs>280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맵 기획서(토벌단 본부)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메인 스토리 기획서</dc:title>
  <dc:creator>User</dc:creator>
  <cp:lastModifiedBy>User</cp:lastModifiedBy>
  <cp:revision>657</cp:revision>
  <dcterms:modified xsi:type="dcterms:W3CDTF">2024-03-25T10:49:22Z</dcterms:modified>
  <cp:version>9.103.97.45139</cp:version>
</cp:coreProperties>
</file>